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CE9075B-78EE-4E28-8998-D0604F4D2FD5}" type="datetimeFigureOut">
              <a:rPr lang="en-US" smtClean="0"/>
              <a:t>10/19/2015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Solve for the missing side.</a:t>
            </a:r>
            <a:endParaRPr lang="en-US" sz="4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3581400" cy="385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667001"/>
            <a:ext cx="2986372" cy="3851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414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Trig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5 Day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16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Trigonometry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0772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The relationship between sides and angles of triangles.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76525"/>
            <a:ext cx="27432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51816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68927" y="51816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71800" y="2286000"/>
            <a:ext cx="5181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Types of questions that can be answered using trig…</a:t>
            </a:r>
          </a:p>
          <a:p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Given an angle and one side, find an additional side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Given two sides, find measure of an angle within the triangle.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5857875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Sine, Cosine and Tangent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719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 Right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600" dirty="0" smtClean="0"/>
              <a:t>Opposite, Adjacent, and Hypotenuse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9" t="32899" r="29856" b="15497"/>
          <a:stretch/>
        </p:blipFill>
        <p:spPr bwMode="auto">
          <a:xfrm>
            <a:off x="304800" y="2514600"/>
            <a:ext cx="8016619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40" t="20646" r="8417" b="67087"/>
          <a:stretch/>
        </p:blipFill>
        <p:spPr bwMode="auto">
          <a:xfrm>
            <a:off x="1630767" y="2292926"/>
            <a:ext cx="5364684" cy="962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13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45402"/>
            <a:ext cx="6477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Right triangle Trig:</a:t>
            </a:r>
          </a:p>
          <a:p>
            <a:endParaRPr lang="en-US" sz="3600" b="1" dirty="0"/>
          </a:p>
          <a:p>
            <a:r>
              <a:rPr lang="en-US" sz="3600" dirty="0"/>
              <a:t>Sine:  sin </a:t>
            </a:r>
            <a:r>
              <a:rPr lang="el-GR" sz="3600" dirty="0"/>
              <a:t>θ=</a:t>
            </a:r>
          </a:p>
          <a:p>
            <a:endParaRPr lang="en-US" sz="3600" b="1" dirty="0"/>
          </a:p>
          <a:p>
            <a:endParaRPr lang="en-US" sz="3600" b="1" dirty="0"/>
          </a:p>
          <a:p>
            <a:r>
              <a:rPr lang="en-US" sz="3600" dirty="0"/>
              <a:t>Cosine:  cos</a:t>
            </a:r>
            <a:r>
              <a:rPr lang="el-GR" sz="3600" dirty="0"/>
              <a:t>θ = </a:t>
            </a:r>
          </a:p>
          <a:p>
            <a:endParaRPr lang="en-US" sz="3600" b="1" dirty="0"/>
          </a:p>
          <a:p>
            <a:endParaRPr lang="en-US" sz="3600" b="1" dirty="0"/>
          </a:p>
          <a:p>
            <a:r>
              <a:rPr lang="en-US" sz="3600" dirty="0"/>
              <a:t>Tangent:  tan </a:t>
            </a:r>
            <a:r>
              <a:rPr lang="el-GR" sz="3600" dirty="0"/>
              <a:t>θ = </a:t>
            </a:r>
          </a:p>
          <a:p>
            <a:endParaRPr lang="en-US" sz="3600" b="1" dirty="0"/>
          </a:p>
          <a:p>
            <a:endParaRPr lang="en-US" sz="3600" b="1" dirty="0"/>
          </a:p>
          <a:p>
            <a:r>
              <a:rPr lang="en-US" sz="3600" dirty="0" err="1"/>
              <a:t>Soh</a:t>
            </a:r>
            <a:r>
              <a:rPr lang="en-US" sz="3600" dirty="0"/>
              <a:t> </a:t>
            </a:r>
            <a:r>
              <a:rPr lang="en-US" sz="3600" dirty="0" err="1"/>
              <a:t>Cah</a:t>
            </a:r>
            <a:r>
              <a:rPr lang="en-US" sz="3600" dirty="0"/>
              <a:t> Toa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055" y="990600"/>
            <a:ext cx="2209800" cy="466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521112" y="5466603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7" name="Rectangle 6"/>
          <p:cNvSpPr/>
          <p:nvPr/>
        </p:nvSpPr>
        <p:spPr>
          <a:xfrm>
            <a:off x="7807081" y="305932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13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6781800" y="5105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082156" y="5035034"/>
                <a:ext cx="3741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2156" y="5035034"/>
                <a:ext cx="37414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94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858982"/>
            <a:ext cx="7600054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8" y="1440873"/>
            <a:ext cx="4983079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2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-152400"/>
            <a:ext cx="6365304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752600"/>
            <a:ext cx="5172724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658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-240724"/>
            <a:ext cx="6706372" cy="572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47800"/>
            <a:ext cx="4982472" cy="357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298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47"/>
          <a:stretch/>
        </p:blipFill>
        <p:spPr bwMode="auto">
          <a:xfrm>
            <a:off x="-228600" y="-228600"/>
            <a:ext cx="5867400" cy="3958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4"/>
          <a:stretch/>
        </p:blipFill>
        <p:spPr bwMode="auto">
          <a:xfrm>
            <a:off x="5057558" y="2830446"/>
            <a:ext cx="3705442" cy="402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15000" y="533400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order to use trig functions in the calculator you MUST have your calculator in DEGREE MODE!!!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0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1533</TotalTime>
  <Words>117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Cambria Math</vt:lpstr>
      <vt:lpstr>Wingdings</vt:lpstr>
      <vt:lpstr>Adjacency</vt:lpstr>
      <vt:lpstr>Warm-up</vt:lpstr>
      <vt:lpstr>Intro to Trig Functions</vt:lpstr>
      <vt:lpstr>Trigonometry</vt:lpstr>
      <vt:lpstr>Labeling Right Triangles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csharpe2</dc:creator>
  <cp:lastModifiedBy>rwalters</cp:lastModifiedBy>
  <cp:revision>26</cp:revision>
  <cp:lastPrinted>2015-03-24T17:52:08Z</cp:lastPrinted>
  <dcterms:created xsi:type="dcterms:W3CDTF">2014-11-14T13:02:24Z</dcterms:created>
  <dcterms:modified xsi:type="dcterms:W3CDTF">2015-10-19T19:29:23Z</dcterms:modified>
</cp:coreProperties>
</file>