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5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E9075B-78EE-4E28-8998-D0604F4D2FD5}" type="datetimeFigureOut">
              <a:rPr lang="en-US" smtClean="0"/>
              <a:t>3/24/2015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1) </a:t>
            </a:r>
            <a:r>
              <a:rPr lang="en-US" sz="4000" dirty="0" smtClean="0"/>
              <a:t>What word will you use to help you remember how to find sine, cosine, and tangent for right triangles?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2) </a:t>
            </a:r>
            <a:r>
              <a:rPr lang="en-US" sz="4000" dirty="0" smtClean="0"/>
              <a:t>Do sides of 15, 25, and 20 correspond to sides of a right triangle? *Prove whether or not they do using algebra and show all of your work. (Hint: draw a triangle!!)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41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2" t="19796" r="28296" b="14396"/>
          <a:stretch/>
        </p:blipFill>
        <p:spPr bwMode="auto">
          <a:xfrm>
            <a:off x="37656" y="152400"/>
            <a:ext cx="4564184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5" t="26755" r="17492" b="22152"/>
          <a:stretch/>
        </p:blipFill>
        <p:spPr bwMode="auto">
          <a:xfrm>
            <a:off x="4041784" y="1524000"/>
            <a:ext cx="507450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7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4" t="26256" r="14569" b="17701"/>
          <a:stretch/>
        </p:blipFill>
        <p:spPr bwMode="auto">
          <a:xfrm>
            <a:off x="838200" y="990600"/>
            <a:ext cx="5839692" cy="392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2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76200"/>
            <a:ext cx="7620000" cy="715962"/>
          </a:xfrm>
        </p:spPr>
        <p:txBody>
          <a:bodyPr/>
          <a:lstStyle/>
          <a:p>
            <a:pPr algn="ctr"/>
            <a:r>
              <a:rPr lang="en-US" dirty="0" smtClean="0"/>
              <a:t>Homework Answers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74" y="762000"/>
            <a:ext cx="669505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47800" y="5992091"/>
                <a:ext cx="2895600" cy="745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11)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{−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</a:rPr>
                      <m:t>,2}</m:t>
                    </m:r>
                  </m:oMath>
                </a14:m>
                <a:endParaRPr lang="en-US" sz="3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992091"/>
                <a:ext cx="2895600" cy="745269"/>
              </a:xfrm>
              <a:prstGeom prst="rect">
                <a:avLst/>
              </a:prstGeom>
              <a:blipFill rotWithShape="1">
                <a:blip r:embed="rId3"/>
                <a:stretch>
                  <a:fillRect l="-5053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350326" y="6075402"/>
                <a:ext cx="281247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12)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(−1, −1)</m:t>
                    </m:r>
                  </m:oMath>
                </a14:m>
                <a:endParaRPr lang="en-US" sz="3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326" y="6075402"/>
                <a:ext cx="2812474" cy="553998"/>
              </a:xfrm>
              <a:prstGeom prst="rect">
                <a:avLst/>
              </a:prstGeom>
              <a:blipFill rotWithShape="1">
                <a:blip r:embed="rId4"/>
                <a:stretch>
                  <a:fillRect l="-5206" t="-13187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8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missing sides and angles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Solving for missing stuff…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1. Label each leg</a:t>
            </a:r>
          </a:p>
          <a:p>
            <a:r>
              <a:rPr lang="en-US" sz="3600" dirty="0"/>
              <a:t>2. Write formula</a:t>
            </a:r>
          </a:p>
          <a:p>
            <a:r>
              <a:rPr lang="en-US" sz="3600" dirty="0"/>
              <a:t>3. Solve to the </a:t>
            </a:r>
          </a:p>
          <a:p>
            <a:r>
              <a:rPr lang="en-US" sz="3600" dirty="0"/>
              <a:t>    nearest tenth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1" t="19480" r="20368" b="16234"/>
          <a:stretch/>
        </p:blipFill>
        <p:spPr bwMode="auto">
          <a:xfrm>
            <a:off x="4648200" y="1544082"/>
            <a:ext cx="3352800" cy="488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5334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your calculator is in the correct mode!!!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54" b="68061"/>
          <a:stretch/>
        </p:blipFill>
        <p:spPr bwMode="auto">
          <a:xfrm>
            <a:off x="228600" y="-457200"/>
            <a:ext cx="710496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64" b="48182"/>
          <a:stretch/>
        </p:blipFill>
        <p:spPr bwMode="auto">
          <a:xfrm>
            <a:off x="221673" y="2209800"/>
            <a:ext cx="4121728" cy="476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60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18" b="67091"/>
          <a:stretch/>
        </p:blipFill>
        <p:spPr bwMode="auto">
          <a:xfrm>
            <a:off x="-304800" y="-362295"/>
            <a:ext cx="6172200" cy="379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18" b="64182"/>
          <a:stretch/>
        </p:blipFill>
        <p:spPr bwMode="auto">
          <a:xfrm>
            <a:off x="2590800" y="2819400"/>
            <a:ext cx="6553200" cy="438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0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364" b="53273"/>
          <a:stretch/>
        </p:blipFill>
        <p:spPr bwMode="auto">
          <a:xfrm>
            <a:off x="-6927" y="0"/>
            <a:ext cx="3429000" cy="4687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8" t="10364" b="57151"/>
          <a:stretch/>
        </p:blipFill>
        <p:spPr bwMode="auto">
          <a:xfrm>
            <a:off x="3442855" y="3075801"/>
            <a:ext cx="5845473" cy="322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0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9" t="13418" r="14214" b="12244"/>
          <a:stretch/>
        </p:blipFill>
        <p:spPr bwMode="auto">
          <a:xfrm>
            <a:off x="4343400" y="228600"/>
            <a:ext cx="4033097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9546" y="1981200"/>
            <a:ext cx="33389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**When solving for angles, use the inverse functions.</a:t>
            </a:r>
          </a:p>
        </p:txBody>
      </p:sp>
    </p:spTree>
    <p:extLst>
      <p:ext uri="{BB962C8B-B14F-4D97-AF65-F5344CB8AC3E}">
        <p14:creationId xmlns:p14="http://schemas.microsoft.com/office/powerpoint/2010/main" val="15392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4" t="20413" r="12835" b="18886"/>
          <a:stretch/>
        </p:blipFill>
        <p:spPr bwMode="auto">
          <a:xfrm>
            <a:off x="381000" y="2209800"/>
            <a:ext cx="5518511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4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1602</TotalTime>
  <Words>146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Warm-up</vt:lpstr>
      <vt:lpstr>Homework Answers</vt:lpstr>
      <vt:lpstr>Finding missing sides and angles </vt:lpstr>
      <vt:lpstr>Solving for missing stuff…</vt:lpstr>
      <vt:lpstr>PowerPoint Presentation</vt:lpstr>
      <vt:lpstr>PowerPoint Presentation</vt:lpstr>
      <vt:lpstr>PowerPoint Presentation</vt:lpstr>
      <vt:lpstr>Example 1:</vt:lpstr>
      <vt:lpstr>Example 2: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csharpe2</dc:creator>
  <cp:lastModifiedBy>koverton</cp:lastModifiedBy>
  <cp:revision>38</cp:revision>
  <cp:lastPrinted>2015-03-25T12:46:48Z</cp:lastPrinted>
  <dcterms:created xsi:type="dcterms:W3CDTF">2014-11-14T13:02:24Z</dcterms:created>
  <dcterms:modified xsi:type="dcterms:W3CDTF">2015-03-25T15:55:15Z</dcterms:modified>
</cp:coreProperties>
</file>