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6" r:id="rId2"/>
    <p:sldId id="258" r:id="rId3"/>
    <p:sldId id="262" r:id="rId4"/>
    <p:sldId id="259" r:id="rId5"/>
    <p:sldId id="260" r:id="rId6"/>
    <p:sldId id="261" r:id="rId7"/>
    <p:sldId id="263" r:id="rId8"/>
    <p:sldId id="264" r:id="rId9"/>
    <p:sldId id="265" r:id="rId10"/>
    <p:sldId id="267" r:id="rId11"/>
    <p:sldId id="269" r:id="rId12"/>
    <p:sldId id="270" r:id="rId13"/>
    <p:sldId id="266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509" autoAdjust="0"/>
    <p:restoredTop sz="94660"/>
  </p:normalViewPr>
  <p:slideViewPr>
    <p:cSldViewPr>
      <p:cViewPr varScale="1">
        <p:scale>
          <a:sx n="42" d="100"/>
          <a:sy n="42" d="100"/>
        </p:scale>
        <p:origin x="10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50DEE9-EBB5-454A-80E0-94FA8F1D6E85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69F0A-1A7D-47FE-9811-868087FF2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358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3439C48-31A8-4DD6-AB42-A67D86271EAC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C3337A9-9E31-4ABE-8484-348C4A8AE8A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9C48-31A8-4DD6-AB42-A67D86271EAC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337A9-9E31-4ABE-8484-348C4A8AE8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9C48-31A8-4DD6-AB42-A67D86271EAC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337A9-9E31-4ABE-8484-348C4A8AE8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3439C48-31A8-4DD6-AB42-A67D86271EAC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3337A9-9E31-4ABE-8484-348C4A8AE8A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3439C48-31A8-4DD6-AB42-A67D86271EAC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C3337A9-9E31-4ABE-8484-348C4A8AE8A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9C48-31A8-4DD6-AB42-A67D86271EAC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337A9-9E31-4ABE-8484-348C4A8AE8A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9C48-31A8-4DD6-AB42-A67D86271EAC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337A9-9E31-4ABE-8484-348C4A8AE8A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3439C48-31A8-4DD6-AB42-A67D86271EAC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3337A9-9E31-4ABE-8484-348C4A8AE8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9C48-31A8-4DD6-AB42-A67D86271EAC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337A9-9E31-4ABE-8484-348C4A8AE8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3439C48-31A8-4DD6-AB42-A67D86271EAC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3337A9-9E31-4ABE-8484-348C4A8AE8A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3439C48-31A8-4DD6-AB42-A67D86271EAC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3337A9-9E31-4ABE-8484-348C4A8AE8A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3439C48-31A8-4DD6-AB42-A67D86271EAC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C3337A9-9E31-4ABE-8484-348C4A8AE8A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066800"/>
            <a:ext cx="6172200" cy="1894362"/>
          </a:xfrm>
        </p:spPr>
        <p:txBody>
          <a:bodyPr/>
          <a:lstStyle/>
          <a:p>
            <a:r>
              <a:rPr lang="en-US" dirty="0" smtClean="0"/>
              <a:t>Absolute Value Equations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276600"/>
            <a:ext cx="6172200" cy="1371600"/>
          </a:xfrm>
        </p:spPr>
        <p:txBody>
          <a:bodyPr/>
          <a:lstStyle/>
          <a:p>
            <a:r>
              <a:rPr lang="en-US" dirty="0" smtClean="0"/>
              <a:t>October 30, 2014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an Absolute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Graph </a:t>
            </a:r>
            <a:r>
              <a:rPr lang="en-US" i="1" dirty="0" smtClean="0"/>
              <a:t>y = |x - 2|- 3</a:t>
            </a:r>
          </a:p>
          <a:p>
            <a:endParaRPr lang="en-US" i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133600"/>
            <a:ext cx="4572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876800" y="5334000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would be the domain and range?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an Absolute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Graph </a:t>
            </a:r>
            <a:r>
              <a:rPr lang="en-US" i="1" dirty="0" smtClean="0"/>
              <a:t>y = 2|x - 3|- 4</a:t>
            </a:r>
          </a:p>
          <a:p>
            <a:endParaRPr lang="en-US" i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133600"/>
            <a:ext cx="4572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953000" y="5410200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would be the domain and range?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an Absolute Value Equation with the following transformations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3124200"/>
          </a:xfrm>
        </p:spPr>
        <p:txBody>
          <a:bodyPr/>
          <a:lstStyle/>
          <a:p>
            <a:r>
              <a:rPr lang="en-US" dirty="0" smtClean="0"/>
              <a:t>1.  Right 3, up 2                 2. Left 5 and down 6</a:t>
            </a:r>
          </a:p>
          <a:p>
            <a:r>
              <a:rPr lang="en-US" dirty="0" smtClean="0"/>
              <a:t>3.  Reflection over x-axis, left 1, down 7</a:t>
            </a:r>
          </a:p>
          <a:p>
            <a:r>
              <a:rPr lang="en-US" dirty="0" smtClean="0"/>
              <a:t>4.</a:t>
            </a:r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304800" y="2819400"/>
            <a:ext cx="4038600" cy="4038600"/>
            <a:chOff x="304800" y="2819400"/>
            <a:chExt cx="4038600" cy="4038600"/>
          </a:xfrm>
        </p:grpSpPr>
        <p:pic>
          <p:nvPicPr>
            <p:cNvPr id="6147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4800" y="2819400"/>
              <a:ext cx="4038600" cy="403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1" name="Straight Arrow Connector 10"/>
            <p:cNvCxnSpPr/>
            <p:nvPr/>
          </p:nvCxnSpPr>
          <p:spPr>
            <a:xfrm flipH="1">
              <a:off x="762000" y="4267200"/>
              <a:ext cx="838200" cy="9144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1600200" y="4267200"/>
              <a:ext cx="2057400" cy="19050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4495800" y="5257800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would be the domain and range?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an absolute value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038600"/>
          </a:xfrm>
        </p:spPr>
        <p:txBody>
          <a:bodyPr/>
          <a:lstStyle/>
          <a:p>
            <a:r>
              <a:rPr lang="en-US" dirty="0" smtClean="0"/>
              <a:t>Write the equation of the function below.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057400"/>
            <a:ext cx="4648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 flipV="1">
            <a:off x="2362200" y="3962400"/>
            <a:ext cx="2209800" cy="1066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1219200" y="4343400"/>
            <a:ext cx="1143000" cy="685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953000" y="5257800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would be the domain and range?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an absolute value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038600"/>
          </a:xfrm>
        </p:spPr>
        <p:txBody>
          <a:bodyPr/>
          <a:lstStyle/>
          <a:p>
            <a:r>
              <a:rPr lang="en-US" dirty="0" smtClean="0"/>
              <a:t>Write the equation of the function below.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057400"/>
            <a:ext cx="4648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2438400" y="3276600"/>
            <a:ext cx="990600" cy="1981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1295400" y="3276600"/>
            <a:ext cx="1143000" cy="1981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029200" y="4876800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would be the domain and range?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Graphing Absolute Value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en-US" dirty="0" smtClean="0"/>
              <a:t>Graph the Parent Function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324600" y="1600200"/>
          <a:ext cx="863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3" imgW="863280" imgH="457200" progId="Equation.BREE4">
                  <p:embed/>
                </p:oleObj>
              </mc:Choice>
              <mc:Fallback>
                <p:oleObj name="Equation" r:id="rId3" imgW="863280" imgH="457200" progId="Equation.BREE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1600200"/>
                        <a:ext cx="863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2133600"/>
            <a:ext cx="428625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Group 12"/>
          <p:cNvGrpSpPr/>
          <p:nvPr/>
        </p:nvGrpSpPr>
        <p:grpSpPr>
          <a:xfrm>
            <a:off x="762000" y="2362200"/>
            <a:ext cx="1371600" cy="3048000"/>
            <a:chOff x="762000" y="2362200"/>
            <a:chExt cx="1371600" cy="30480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447800" y="2438400"/>
              <a:ext cx="0" cy="2971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62000" y="2819400"/>
              <a:ext cx="1371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914400" y="2362200"/>
              <a:ext cx="381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x</a:t>
              </a:r>
              <a:endParaRPr lang="en-US" sz="28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600200" y="2362200"/>
              <a:ext cx="381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y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609600" y="5562600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would be the domain and range?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absolute Value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equation: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Based on previous function characteristics, write down what do you think a, h and k do?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Share your thoughts with your neighbor.</a:t>
            </a:r>
          </a:p>
          <a:p>
            <a:pPr>
              <a:buNone/>
            </a:pPr>
            <a:r>
              <a:rPr lang="en-US" dirty="0" smtClean="0"/>
              <a:t>			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95600" y="2209800"/>
          <a:ext cx="2082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3" imgW="2082600" imgH="457200" progId="Equation.BREE4">
                  <p:embed/>
                </p:oleObj>
              </mc:Choice>
              <mc:Fallback>
                <p:oleObj name="Equation" r:id="rId3" imgW="2082600" imgH="457200" progId="Equation.BREE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209800"/>
                        <a:ext cx="2082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see if you were right…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In the same coordinate plane</a:t>
            </a:r>
          </a:p>
          <a:p>
            <a:pPr>
              <a:buNone/>
            </a:pPr>
            <a:r>
              <a:rPr lang="en-US" b="1" dirty="0" smtClean="0"/>
              <a:t>       graph y = </a:t>
            </a:r>
            <a:r>
              <a:rPr lang="en-US" b="1" i="1" dirty="0" err="1" smtClean="0"/>
              <a:t>a</a:t>
            </a:r>
            <a:r>
              <a:rPr lang="en-US" b="1" dirty="0" err="1" smtClean="0"/>
              <a:t>|x</a:t>
            </a:r>
            <a:r>
              <a:rPr lang="en-US" b="1" dirty="0" smtClean="0"/>
              <a:t>|  for </a:t>
            </a:r>
            <a:r>
              <a:rPr lang="en-US" b="1" i="1" dirty="0" smtClean="0"/>
              <a:t>a</a:t>
            </a:r>
            <a:r>
              <a:rPr lang="en-US" b="1" dirty="0" smtClean="0"/>
              <a:t> = -2, -½, ½, and 2.   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What effect does </a:t>
            </a:r>
            <a:r>
              <a:rPr lang="en-US" b="1" i="1" dirty="0" smtClean="0"/>
              <a:t>a</a:t>
            </a:r>
            <a:r>
              <a:rPr lang="en-US" b="1" dirty="0" smtClean="0"/>
              <a:t> have on the graph of </a:t>
            </a:r>
          </a:p>
          <a:p>
            <a:pPr>
              <a:buNone/>
            </a:pPr>
            <a:r>
              <a:rPr lang="en-US" b="1" dirty="0" smtClean="0"/>
              <a:t>        y = |x|?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Were you right?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some more…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 the same coordinate plane graph y = |x – h| for h = -2, 0,  and 2.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effect does h have on the graph of y = |x|?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Were you right about the effects of h?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One…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the same coordinate plane graph y = |x|+ k for k = -4, 0,  and 4.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effects does k have on the graph?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Were you right about k?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Similarly with quadratic, you can have more than one transformation at a time.</a:t>
            </a:r>
          </a:p>
          <a:p>
            <a:endParaRPr lang="en-US" dirty="0" smtClean="0"/>
          </a:p>
          <a:p>
            <a:r>
              <a:rPr lang="en-US" dirty="0" smtClean="0"/>
              <a:t>Ex:  </a:t>
            </a:r>
            <a:r>
              <a:rPr lang="en-US" dirty="0" smtClean="0">
                <a:solidFill>
                  <a:srgbClr val="00B050"/>
                </a:solidFill>
              </a:rPr>
              <a:t>y = 2|x – 4| + 3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705100"/>
            <a:ext cx="4152900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1" name="Group 20"/>
          <p:cNvGrpSpPr/>
          <p:nvPr/>
        </p:nvGrpSpPr>
        <p:grpSpPr>
          <a:xfrm>
            <a:off x="4343400" y="3429000"/>
            <a:ext cx="3048000" cy="1447800"/>
            <a:chOff x="4343400" y="3429000"/>
            <a:chExt cx="3048000" cy="1447800"/>
          </a:xfrm>
        </p:grpSpPr>
        <p:cxnSp>
          <p:nvCxnSpPr>
            <p:cNvPr id="9" name="Straight Arrow Connector 8"/>
            <p:cNvCxnSpPr/>
            <p:nvPr/>
          </p:nvCxnSpPr>
          <p:spPr>
            <a:xfrm flipV="1">
              <a:off x="5867400" y="3429000"/>
              <a:ext cx="1524000" cy="14478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 flipV="1">
              <a:off x="4343400" y="3429000"/>
              <a:ext cx="1524000" cy="14478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6324600" y="3352800"/>
            <a:ext cx="914400" cy="914400"/>
            <a:chOff x="6324600" y="3352800"/>
            <a:chExt cx="914400" cy="914400"/>
          </a:xfrm>
        </p:grpSpPr>
        <p:cxnSp>
          <p:nvCxnSpPr>
            <p:cNvPr id="17" name="Straight Arrow Connector 16"/>
            <p:cNvCxnSpPr/>
            <p:nvPr/>
          </p:nvCxnSpPr>
          <p:spPr>
            <a:xfrm flipV="1">
              <a:off x="6781800" y="3352800"/>
              <a:ext cx="457200" cy="9144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H="1" flipV="1">
              <a:off x="6324600" y="3352800"/>
              <a:ext cx="457200" cy="9144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609600" y="5562600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would be the domain and range?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9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General transformation Rules For Absolute Value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143000"/>
            <a:ext cx="8382000" cy="5330952"/>
          </a:xfrm>
        </p:spPr>
        <p:txBody>
          <a:bodyPr>
            <a:normAutofit/>
          </a:bodyPr>
          <a:lstStyle/>
          <a:p>
            <a:r>
              <a:rPr lang="en-US" dirty="0" smtClean="0"/>
              <a:t>Parent Function: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smtClean="0">
                <a:solidFill>
                  <a:srgbClr val="FF0000"/>
                </a:solidFill>
              </a:rPr>
              <a:t>ALWAYS   </a:t>
            </a:r>
            <a:r>
              <a:rPr lang="en-US" i="1" dirty="0" smtClean="0">
                <a:solidFill>
                  <a:srgbClr val="FF0000"/>
                </a:solidFill>
              </a:rPr>
              <a:t>y = |x|</a:t>
            </a:r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dirty="0" smtClean="0"/>
              <a:t>The graph of </a:t>
            </a:r>
            <a:r>
              <a:rPr lang="en-US" i="1" dirty="0" smtClean="0"/>
              <a:t>y = </a:t>
            </a:r>
            <a:r>
              <a:rPr lang="en-US" i="1" dirty="0" err="1" smtClean="0"/>
              <a:t>a|x</a:t>
            </a:r>
            <a:r>
              <a:rPr lang="en-US" i="1" dirty="0" smtClean="0"/>
              <a:t> - h|+ k  </a:t>
            </a:r>
            <a:r>
              <a:rPr lang="en-US" dirty="0" smtClean="0"/>
              <a:t>has the following</a:t>
            </a:r>
          </a:p>
          <a:p>
            <a:pPr>
              <a:buNone/>
            </a:pPr>
            <a:r>
              <a:rPr lang="en-US" dirty="0" smtClean="0"/>
              <a:t>characteristics:</a:t>
            </a:r>
          </a:p>
          <a:p>
            <a:pPr>
              <a:buNone/>
            </a:pPr>
            <a:r>
              <a:rPr lang="en-US" dirty="0" smtClean="0"/>
              <a:t>	-The graph has vertex (h, k) and is symmetric in the line </a:t>
            </a:r>
            <a:r>
              <a:rPr lang="en-US" i="1" dirty="0" smtClean="0"/>
              <a:t>x = h</a:t>
            </a:r>
            <a:r>
              <a:rPr lang="en-US" dirty="0" smtClean="0"/>
              <a:t> (the axis of symmetry).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- Even Function</a:t>
            </a:r>
          </a:p>
          <a:p>
            <a:pPr>
              <a:buNone/>
            </a:pPr>
            <a:r>
              <a:rPr lang="en-US" i="1" dirty="0" smtClean="0"/>
              <a:t>            		y = </a:t>
            </a:r>
            <a:r>
              <a:rPr lang="en-US" i="1" dirty="0" err="1" smtClean="0">
                <a:solidFill>
                  <a:srgbClr val="FF0000"/>
                </a:solidFill>
              </a:rPr>
              <a:t>a</a:t>
            </a:r>
            <a:r>
              <a:rPr lang="en-US" i="1" dirty="0" err="1" smtClean="0"/>
              <a:t>|x</a:t>
            </a:r>
            <a:r>
              <a:rPr lang="en-US" i="1" dirty="0" smtClean="0"/>
              <a:t> – </a:t>
            </a:r>
            <a:r>
              <a:rPr lang="en-US" i="1" dirty="0" smtClean="0">
                <a:solidFill>
                  <a:srgbClr val="0070C0"/>
                </a:solidFill>
              </a:rPr>
              <a:t>h</a:t>
            </a:r>
            <a:r>
              <a:rPr lang="en-US" i="1" dirty="0" smtClean="0"/>
              <a:t>|+ </a:t>
            </a:r>
            <a:r>
              <a:rPr lang="en-US" i="1" dirty="0" smtClean="0">
                <a:solidFill>
                  <a:srgbClr val="00B050"/>
                </a:solidFill>
              </a:rPr>
              <a:t>k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276600" y="4876800"/>
            <a:ext cx="4572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648200" y="4762500"/>
            <a:ext cx="0" cy="647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410200" y="4762500"/>
            <a:ext cx="5334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an Absolute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Graph </a:t>
            </a:r>
            <a:r>
              <a:rPr lang="en-US" i="1" dirty="0" smtClean="0"/>
              <a:t>y = -|x + 2|+3</a:t>
            </a:r>
          </a:p>
          <a:p>
            <a:endParaRPr lang="en-US" i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133600"/>
            <a:ext cx="4572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953000" y="5410200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would be the domain and range?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475</TotalTime>
  <Words>391</Words>
  <Application>Microsoft Office PowerPoint</Application>
  <PresentationFormat>On-screen Show (4:3)</PresentationFormat>
  <Paragraphs>80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Calibri</vt:lpstr>
      <vt:lpstr>Century Schoolbook</vt:lpstr>
      <vt:lpstr>Wingdings</vt:lpstr>
      <vt:lpstr>Wingdings 2</vt:lpstr>
      <vt:lpstr>Oriel</vt:lpstr>
      <vt:lpstr>Equation</vt:lpstr>
      <vt:lpstr>Absolute Value Equations</vt:lpstr>
      <vt:lpstr>Graphing Absolute Value Functions</vt:lpstr>
      <vt:lpstr>The absolute Value Equation</vt:lpstr>
      <vt:lpstr>Let’s see if you were right…</vt:lpstr>
      <vt:lpstr>Try some more…</vt:lpstr>
      <vt:lpstr>Last One…</vt:lpstr>
      <vt:lpstr>PowerPoint Presentation</vt:lpstr>
      <vt:lpstr>General transformation Rules For Absolute Value Graphs</vt:lpstr>
      <vt:lpstr>Graphing an Absolute Function</vt:lpstr>
      <vt:lpstr>Graphing an Absolute Function</vt:lpstr>
      <vt:lpstr>Graphing an Absolute Function</vt:lpstr>
      <vt:lpstr>Write an Absolute Value Equation with the following transformations</vt:lpstr>
      <vt:lpstr>Write an absolute value function</vt:lpstr>
      <vt:lpstr>Write an absolute value function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- up</dc:title>
  <dc:creator>Leah Palmer</dc:creator>
  <cp:lastModifiedBy>rwalters</cp:lastModifiedBy>
  <cp:revision>12</cp:revision>
  <cp:lastPrinted>2015-10-02T10:07:43Z</cp:lastPrinted>
  <dcterms:created xsi:type="dcterms:W3CDTF">2013-10-25T03:38:42Z</dcterms:created>
  <dcterms:modified xsi:type="dcterms:W3CDTF">2015-10-02T10:08:16Z</dcterms:modified>
</cp:coreProperties>
</file>