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2" r:id="rId3"/>
    <p:sldId id="273" r:id="rId4"/>
    <p:sldId id="256" r:id="rId5"/>
    <p:sldId id="279" r:id="rId6"/>
    <p:sldId id="280" r:id="rId7"/>
    <p:sldId id="264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53FE56F-C788-414E-B63F-D04580677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CE9075B-78EE-4E28-8998-D0604F4D2FD5}" type="datetimeFigureOut">
              <a:rPr lang="en-US" smtClean="0"/>
              <a:t>10/27/2015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sz="4000" dirty="0" smtClean="0"/>
              <a:t>Solve for x.</a:t>
            </a:r>
          </a:p>
          <a:p>
            <a:pPr marL="742950" indent="-742950">
              <a:buAutoNum type="arabicParenR"/>
            </a:pPr>
            <a:endParaRPr lang="en-US" sz="4000" dirty="0"/>
          </a:p>
          <a:p>
            <a:pPr marL="742950" indent="-742950">
              <a:buAutoNum type="arabicParenR"/>
            </a:pPr>
            <a:endParaRPr lang="en-US" sz="4000" dirty="0" smtClean="0"/>
          </a:p>
          <a:p>
            <a:pPr marL="742950" indent="-742950">
              <a:buAutoNum type="arabicParenR"/>
            </a:pPr>
            <a:r>
              <a:rPr lang="en-US" sz="4000" dirty="0" smtClean="0"/>
              <a:t>Solve for </a:t>
            </a:r>
            <a:r>
              <a:rPr lang="az-Cyrl-AZ" sz="4000" dirty="0" smtClean="0"/>
              <a:t>Ө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7" r="23455" b="73152"/>
          <a:stretch/>
        </p:blipFill>
        <p:spPr bwMode="auto">
          <a:xfrm>
            <a:off x="3505200" y="152400"/>
            <a:ext cx="4648200" cy="26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5" t="34848" r="31818" b="32576"/>
          <a:stretch/>
        </p:blipFill>
        <p:spPr bwMode="auto">
          <a:xfrm>
            <a:off x="3733800" y="2971800"/>
            <a:ext cx="3519055" cy="363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How far is the ship from the light house?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22436" r="1443" b="33974"/>
          <a:stretch/>
        </p:blipFill>
        <p:spPr bwMode="auto">
          <a:xfrm>
            <a:off x="152400" y="3415144"/>
            <a:ext cx="7924800" cy="2452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2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An airplane flying 3500 </a:t>
            </a:r>
            <a:r>
              <a:rPr lang="en-US" sz="2800" dirty="0" err="1"/>
              <a:t>ft</a:t>
            </a:r>
            <a:r>
              <a:rPr lang="en-US" sz="2800" dirty="0"/>
              <a:t> above the ground </a:t>
            </a:r>
            <a:r>
              <a:rPr lang="en-US" sz="2800" dirty="0" smtClean="0"/>
              <a:t>begins </a:t>
            </a:r>
            <a:r>
              <a:rPr lang="en-US" sz="2800" dirty="0"/>
              <a:t>a 3 degree descent to land at an airport.  </a:t>
            </a:r>
            <a:r>
              <a:rPr lang="en-US" sz="2800" dirty="0" smtClean="0"/>
              <a:t>How </a:t>
            </a:r>
            <a:r>
              <a:rPr lang="en-US" sz="2800" dirty="0"/>
              <a:t>many miles from the airport is the </a:t>
            </a:r>
            <a:r>
              <a:rPr lang="en-US" sz="2800" dirty="0" smtClean="0"/>
              <a:t>airplane when </a:t>
            </a:r>
            <a:r>
              <a:rPr lang="en-US" sz="2800" dirty="0"/>
              <a:t>it starts its descent?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32614" r="8621" b="15903"/>
          <a:stretch/>
        </p:blipFill>
        <p:spPr bwMode="auto">
          <a:xfrm>
            <a:off x="3124200" y="3810000"/>
            <a:ext cx="47244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1)  A 24-ft ladder positioned against a wall forms an angle of 75° with the ground.</a:t>
            </a:r>
          </a:p>
          <a:p>
            <a:pPr marL="114300" lvl="0" indent="0">
              <a:buNone/>
            </a:pPr>
            <a:endParaRPr lang="en-US" dirty="0" smtClean="0"/>
          </a:p>
          <a:p>
            <a:pPr marL="114300" lvl="0" indent="0">
              <a:buNone/>
            </a:pPr>
            <a:r>
              <a:rPr lang="en-US" dirty="0" smtClean="0"/>
              <a:t>How </a:t>
            </a:r>
            <a:r>
              <a:rPr lang="en-US" dirty="0"/>
              <a:t>high up the wall does the ladder reach?</a:t>
            </a:r>
          </a:p>
          <a:p>
            <a:pPr marL="114300" lvl="0" indent="0">
              <a:buNone/>
            </a:pPr>
            <a:endParaRPr lang="en-US" dirty="0" smtClean="0"/>
          </a:p>
          <a:p>
            <a:pPr marL="114300" lvl="0" indent="0">
              <a:buNone/>
            </a:pPr>
            <a:r>
              <a:rPr lang="en-US" dirty="0" smtClean="0"/>
              <a:t>How </a:t>
            </a:r>
            <a:r>
              <a:rPr lang="en-US" dirty="0"/>
              <a:t>far is the base of the ladder from the wall? </a:t>
            </a:r>
            <a:endParaRPr lang="en-US" dirty="0" smtClean="0"/>
          </a:p>
          <a:p>
            <a:pPr marL="114300" lvl="0" indent="0">
              <a:buNone/>
            </a:pPr>
            <a:endParaRPr lang="en-US" dirty="0" smtClean="0"/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 smtClean="0"/>
              <a:t>2) A </a:t>
            </a:r>
            <a:r>
              <a:rPr lang="en-US" dirty="0"/>
              <a:t>wire stretches from the top of an antenna tower to a point on a level ground 18 feet from the base of the tower.  The angle between the wire and the ground is 63°.  How high is the tower?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620000" cy="715962"/>
          </a:xfrm>
        </p:spPr>
        <p:txBody>
          <a:bodyPr/>
          <a:lstStyle/>
          <a:p>
            <a:pPr algn="ctr"/>
            <a:r>
              <a:rPr lang="en-US" dirty="0" smtClean="0"/>
              <a:t>Homework Answers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18" r="-3118"/>
          <a:stretch>
            <a:fillRect/>
          </a:stretch>
        </p:blipFill>
        <p:spPr>
          <a:xfrm>
            <a:off x="228600" y="685800"/>
            <a:ext cx="2895600" cy="182422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32083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3288723" cy="203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18788"/>
            <a:ext cx="2667000" cy="23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514600"/>
            <a:ext cx="2594351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724400"/>
            <a:ext cx="2667000" cy="19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" y="76200"/>
            <a:ext cx="7620000" cy="715962"/>
          </a:xfrm>
        </p:spPr>
        <p:txBody>
          <a:bodyPr/>
          <a:lstStyle/>
          <a:p>
            <a:pPr algn="ctr"/>
            <a:r>
              <a:rPr lang="en-US" dirty="0" smtClean="0"/>
              <a:t>Homework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400" dirty="0" smtClean="0"/>
              <a:t>11) 2.6% 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12) In 43 years Harry will have enough money to purchase Mary-Kate’s ring.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590800" cy="299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41501"/>
            <a:ext cx="2907575" cy="233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Angle of Elevation and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71" b="1671"/>
          <a:stretch>
            <a:fillRect/>
          </a:stretch>
        </p:blipFill>
        <p:spPr>
          <a:xfrm>
            <a:off x="609599" y="1447800"/>
            <a:ext cx="3991429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098800" cy="3253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2971800" cy="3008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343400"/>
            <a:ext cx="366995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79" b="14879"/>
          <a:stretch>
            <a:fillRect/>
          </a:stretch>
        </p:blipFill>
        <p:spPr>
          <a:xfrm>
            <a:off x="457200" y="1600200"/>
            <a:ext cx="3886200" cy="24483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33909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962399"/>
            <a:ext cx="3124200" cy="2901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494942"/>
            <a:ext cx="3086100" cy="33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876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The angle of elevation is the angle formed by </a:t>
            </a:r>
          </a:p>
          <a:p>
            <a:pPr algn="ctr"/>
            <a:r>
              <a:rPr lang="en-US" sz="2800" dirty="0"/>
              <a:t>a _________________ and the line of </a:t>
            </a:r>
          </a:p>
          <a:p>
            <a:pPr algn="ctr"/>
            <a:r>
              <a:rPr lang="en-US" sz="2800" dirty="0"/>
              <a:t>sight _____________________.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33431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0292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angle of depression is the angle formed by </a:t>
            </a:r>
          </a:p>
          <a:p>
            <a:pPr algn="ctr"/>
            <a:r>
              <a:rPr lang="en-US" sz="2800" dirty="0"/>
              <a:t>a _______________ and the line of sight </a:t>
            </a:r>
          </a:p>
          <a:p>
            <a:pPr algn="ctr"/>
            <a:r>
              <a:rPr lang="en-US" sz="2800" dirty="0"/>
              <a:t>____________________.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947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Describe angle 1 and angle 2 as they relate </a:t>
            </a:r>
            <a:r>
              <a:rPr lang="en-US" sz="2800" dirty="0" smtClean="0"/>
              <a:t>to  </a:t>
            </a:r>
            <a:r>
              <a:rPr lang="en-US" sz="2800" dirty="0"/>
              <a:t>the situation shown.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86024"/>
            <a:ext cx="4421822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</TotalTime>
  <Words>227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Adjacency</vt:lpstr>
      <vt:lpstr>Warm-up</vt:lpstr>
      <vt:lpstr>Homework Answers</vt:lpstr>
      <vt:lpstr>Homework Answers</vt:lpstr>
      <vt:lpstr>Angle of Elevation and Depression</vt:lpstr>
      <vt:lpstr>Practice</vt:lpstr>
      <vt:lpstr>Practice</vt:lpstr>
      <vt:lpstr>PowerPoint Presentation</vt:lpstr>
      <vt:lpstr>PowerPoint Presentation</vt:lpstr>
      <vt:lpstr>Example:</vt:lpstr>
      <vt:lpstr>Example</vt:lpstr>
      <vt:lpstr>Example:</vt:lpstr>
      <vt:lpstr>You Try!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csharpe2</dc:creator>
  <cp:lastModifiedBy>rwalters</cp:lastModifiedBy>
  <cp:revision>45</cp:revision>
  <cp:lastPrinted>2015-03-31T15:41:43Z</cp:lastPrinted>
  <dcterms:created xsi:type="dcterms:W3CDTF">2014-11-14T13:02:24Z</dcterms:created>
  <dcterms:modified xsi:type="dcterms:W3CDTF">2015-10-27T12:25:52Z</dcterms:modified>
</cp:coreProperties>
</file>