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6" r:id="rId3"/>
    <p:sldId id="278" r:id="rId4"/>
    <p:sldId id="279" r:id="rId5"/>
    <p:sldId id="280" r:id="rId6"/>
    <p:sldId id="281" r:id="rId7"/>
    <p:sldId id="28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53FE56F-C788-414E-B63F-D04580677E7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CE9075B-78EE-4E28-8998-D0604F4D2FD5}" type="datetimeFigureOut">
              <a:rPr lang="en-US" smtClean="0"/>
              <a:t>10/26/2015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A ladder with its foot on a horizontal flat surface rests against a wall. It makes an angle of 30° with the horizontal. The foot of the ladder is 41 </a:t>
            </a:r>
            <a:r>
              <a:rPr lang="en-US" sz="4000" b="1" dirty="0" err="1"/>
              <a:t>ft</a:t>
            </a:r>
            <a:r>
              <a:rPr lang="en-US" sz="4000" b="1" dirty="0"/>
              <a:t> from the base of the wall. Find the height of the point where the ladder touches the wall.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041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Angle of Elevation and Depression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6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800" dirty="0" smtClean="0"/>
              <a:t>A meteorologist (whose eyes are 6’ from the ground) measures the angle of elevation of a weather balloon at 41 degrees.  A radio signal from the balloon indicates it is 1587 feet from her location.  To the nearest foot, how high above the ground is the balloon?</a:t>
            </a:r>
            <a:endParaRPr lang="en-US" sz="28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4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Anna spotted her car from a hot air balloon.  She knows her altitude is 82 meters and her angle of depression is 32 degrees.  She wants to know how far she is from her car.  Draw a picture and and solve.  Round to the nearest meter.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40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Shawn spotted his model rocket from a launch stuck in a tree.  He </a:t>
            </a:r>
            <a:r>
              <a:rPr lang="en-US" sz="2800" dirty="0" smtClean="0"/>
              <a:t>knows </a:t>
            </a:r>
            <a:r>
              <a:rPr lang="en-US" sz="2800" dirty="0"/>
              <a:t>the base of the tree is 19 </a:t>
            </a:r>
            <a:r>
              <a:rPr lang="en-US" sz="2800" dirty="0" err="1"/>
              <a:t>ft</a:t>
            </a:r>
            <a:r>
              <a:rPr lang="en-US" sz="2800" dirty="0"/>
              <a:t> from the launch site.  The rocket </a:t>
            </a:r>
            <a:r>
              <a:rPr lang="en-US" sz="2800" dirty="0" smtClean="0"/>
              <a:t>is </a:t>
            </a:r>
            <a:r>
              <a:rPr lang="en-US" sz="2800" dirty="0"/>
              <a:t>23 feet up from the ground.  He needs to calculate the angle of </a:t>
            </a:r>
            <a:r>
              <a:rPr lang="en-US" sz="2800" dirty="0" smtClean="0"/>
              <a:t>elevation </a:t>
            </a:r>
            <a:r>
              <a:rPr lang="en-US" sz="2800" dirty="0"/>
              <a:t>so he can make adjustments for future launches. Round to </a:t>
            </a:r>
            <a:r>
              <a:rPr lang="en-US" sz="2800" dirty="0" smtClean="0"/>
              <a:t>the </a:t>
            </a:r>
            <a:r>
              <a:rPr lang="en-US" sz="2800" dirty="0"/>
              <a:t>nearest degree. Draw a picture use trigonometry to find the </a:t>
            </a:r>
            <a:r>
              <a:rPr lang="en-US" sz="2800" dirty="0" smtClean="0"/>
              <a:t>angle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912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Christa, </a:t>
            </a:r>
            <a:r>
              <a:rPr lang="en-US" sz="2400" dirty="0" smtClean="0"/>
              <a:t>whose eyes are </a:t>
            </a:r>
            <a:r>
              <a:rPr lang="en-US" sz="2400" dirty="0"/>
              <a:t>5.5 feet </a:t>
            </a:r>
            <a:r>
              <a:rPr lang="en-US" sz="2400" dirty="0" smtClean="0"/>
              <a:t>from the ground, </a:t>
            </a:r>
            <a:r>
              <a:rPr lang="en-US" sz="2400" dirty="0"/>
              <a:t>is flying a kite.  The angle of elevation from Christa to the kite is 63 degrees.  If the string is 40 feet long, how high in the air is the kite?</a:t>
            </a:r>
          </a:p>
        </p:txBody>
      </p:sp>
    </p:spTree>
    <p:extLst>
      <p:ext uri="{BB962C8B-B14F-4D97-AF65-F5344CB8AC3E}">
        <p14:creationId xmlns:p14="http://schemas.microsoft.com/office/powerpoint/2010/main" val="30435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in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You have 30 minutes to work in your groups on solving the four problems handed out. Your final work must be neatly presented on a poster with pictures/diagrams included. Your answers will be checked and critiqued by another group, so do your best!!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87937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498</TotalTime>
  <Words>339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Wingdings</vt:lpstr>
      <vt:lpstr>Adjacency</vt:lpstr>
      <vt:lpstr>Warm-up</vt:lpstr>
      <vt:lpstr>Angle of Elevation and Depression</vt:lpstr>
      <vt:lpstr>Examples</vt:lpstr>
      <vt:lpstr>Example</vt:lpstr>
      <vt:lpstr>Example</vt:lpstr>
      <vt:lpstr>Example</vt:lpstr>
      <vt:lpstr>Practice in Groups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csharpe2</dc:creator>
  <cp:lastModifiedBy>rwalters</cp:lastModifiedBy>
  <cp:revision>52</cp:revision>
  <cp:lastPrinted>2015-10-26T19:52:20Z</cp:lastPrinted>
  <dcterms:created xsi:type="dcterms:W3CDTF">2014-11-14T13:02:24Z</dcterms:created>
  <dcterms:modified xsi:type="dcterms:W3CDTF">2015-10-26T20:00:54Z</dcterms:modified>
</cp:coreProperties>
</file>