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October 28,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October 28,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October 28,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October 28,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October 28,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October 28,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October 28,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October 28,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October 28,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October 28,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October 28,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October 28,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2890"/>
            <a:ext cx="8229600" cy="519411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1)A ladder leaning up against a barn makes an angle of 78 degrees with the ground when the ladder is 5 feet from the barn.  How long is the ladder?</a:t>
            </a:r>
          </a:p>
          <a:p>
            <a:pPr marL="0" indent="0">
              <a:buNone/>
            </a:pPr>
            <a:r>
              <a:rPr lang="en-US" dirty="0" smtClean="0"/>
              <a:t>1.5) You are 55 feet from a tree.  The angle of elevation from your eyes, which are 4.5 feet off the ground to the top of the tree is 61 degrees.  To the nearest foot, how tall is </a:t>
            </a:r>
            <a:r>
              <a:rPr lang="en-US" smtClean="0"/>
              <a:t>the tree.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2) 				3)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877" y="3474225"/>
            <a:ext cx="2982972" cy="37522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9525" y="3811644"/>
            <a:ext cx="4874170" cy="3046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04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Area of a Triangle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Day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55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of a Triangle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Formula:  ½bh  where the base and the height are always perpendicular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What is the base and height if it is a right triangle?</a:t>
            </a:r>
          </a:p>
        </p:txBody>
      </p:sp>
    </p:spTree>
    <p:extLst>
      <p:ext uri="{BB962C8B-B14F-4D97-AF65-F5344CB8AC3E}">
        <p14:creationId xmlns:p14="http://schemas.microsoft.com/office/powerpoint/2010/main" val="383163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24887" r="-24887"/>
          <a:stretch>
            <a:fillRect/>
          </a:stretch>
        </p:blipFill>
        <p:spPr>
          <a:xfrm>
            <a:off x="-389619" y="1068156"/>
            <a:ext cx="5096065" cy="301989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6447" y="1523999"/>
            <a:ext cx="4437553" cy="4317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51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t="8692" b="8692"/>
          <a:stretch>
            <a:fillRect/>
          </a:stretch>
        </p:blipFill>
        <p:spPr>
          <a:xfrm>
            <a:off x="2969622" y="2270718"/>
            <a:ext cx="5717178" cy="3387957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421629"/>
            <a:ext cx="3189084" cy="5199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18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happens when you don't have the height of the triangle?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54608" r="-54608"/>
          <a:stretch>
            <a:fillRect/>
          </a:stretch>
        </p:blipFill>
        <p:spPr>
          <a:xfrm>
            <a:off x="-1399284" y="1524000"/>
            <a:ext cx="7164157" cy="4245426"/>
          </a:xfrm>
        </p:spPr>
      </p:pic>
    </p:spTree>
    <p:extLst>
      <p:ext uri="{BB962C8B-B14F-4D97-AF65-F5344CB8AC3E}">
        <p14:creationId xmlns:p14="http://schemas.microsoft.com/office/powerpoint/2010/main" val="137577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18645"/>
            <a:ext cx="8229600" cy="585835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So that means that if you have 2 sides and the </a:t>
            </a:r>
            <a:r>
              <a:rPr lang="en-US" b="1" u="sng" dirty="0"/>
              <a:t>included angle </a:t>
            </a:r>
            <a:r>
              <a:rPr lang="en-US" dirty="0"/>
              <a:t>of a triangle you can use the formula</a:t>
            </a:r>
            <a:r>
              <a:rPr lang="en-US" dirty="0" smtClean="0"/>
              <a:t>:</a:t>
            </a:r>
          </a:p>
          <a:p>
            <a:pPr marL="0" indent="0" algn="ctr">
              <a:buNone/>
            </a:pPr>
            <a:endParaRPr lang="ro-RO" dirty="0" smtClean="0"/>
          </a:p>
          <a:p>
            <a:pPr marL="0" indent="0" algn="ctr">
              <a:buNone/>
            </a:pPr>
            <a:r>
              <a:rPr lang="ro-RO" dirty="0" smtClean="0"/>
              <a:t>Area </a:t>
            </a:r>
            <a:r>
              <a:rPr lang="ro-RO" dirty="0" smtClean="0"/>
              <a:t>=</a:t>
            </a:r>
            <a:r>
              <a:rPr lang="en-US" dirty="0" smtClean="0"/>
              <a:t>_______________________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2250461"/>
            <a:ext cx="3151308" cy="40137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6608" y="2723338"/>
            <a:ext cx="5040192" cy="3540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05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62500" r="-62500"/>
          <a:stretch>
            <a:fillRect/>
          </a:stretch>
        </p:blipFill>
        <p:spPr>
          <a:xfrm>
            <a:off x="-975876" y="1524000"/>
            <a:ext cx="5893931" cy="34927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0706" y="1689100"/>
            <a:ext cx="3403600" cy="347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6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267</TotalTime>
  <Words>159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Clarity</vt:lpstr>
      <vt:lpstr>Warm-up</vt:lpstr>
      <vt:lpstr>Area of a Triangle</vt:lpstr>
      <vt:lpstr>Area of a Triangle</vt:lpstr>
      <vt:lpstr>Examples</vt:lpstr>
      <vt:lpstr>Examples</vt:lpstr>
      <vt:lpstr>What happens when you don't have the height of the triangle?</vt:lpstr>
      <vt:lpstr>PowerPoint Presentation</vt:lpstr>
      <vt:lpstr>You Try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Chrissy Mainey</dc:creator>
  <cp:lastModifiedBy>rwalters</cp:lastModifiedBy>
  <cp:revision>14</cp:revision>
  <cp:lastPrinted>2015-10-28T11:06:14Z</cp:lastPrinted>
  <dcterms:created xsi:type="dcterms:W3CDTF">2014-11-18T23:44:44Z</dcterms:created>
  <dcterms:modified xsi:type="dcterms:W3CDTF">2015-10-28T11:11:23Z</dcterms:modified>
</cp:coreProperties>
</file>