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6" r:id="rId2"/>
    <p:sldId id="256" r:id="rId3"/>
    <p:sldId id="265" r:id="rId4"/>
    <p:sldId id="257" r:id="rId5"/>
    <p:sldId id="272" r:id="rId6"/>
    <p:sldId id="258" r:id="rId7"/>
    <p:sldId id="270" r:id="rId8"/>
    <p:sldId id="271" r:id="rId9"/>
    <p:sldId id="273" r:id="rId10"/>
    <p:sldId id="274" r:id="rId11"/>
    <p:sldId id="269" r:id="rId12"/>
    <p:sldId id="260" r:id="rId13"/>
    <p:sldId id="263" r:id="rId14"/>
    <p:sldId id="264" r:id="rId15"/>
    <p:sldId id="262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1" autoAdjust="0"/>
    <p:restoredTop sz="94684" autoAdjust="0"/>
  </p:normalViewPr>
  <p:slideViewPr>
    <p:cSldViewPr>
      <p:cViewPr varScale="1">
        <p:scale>
          <a:sx n="70" d="100"/>
          <a:sy n="70" d="100"/>
        </p:scale>
        <p:origin x="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6078D-F3AE-4FDD-BA44-6F49C4B31544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4F584-CB6C-4B36-8716-3CE91A815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charset="0"/>
                <a:cs typeface="Arial" charset="0"/>
              </a:rPr>
              <a:t>Calculator Graphic provided by www.engineersupply.com/catalog/ 10Expand.asp?ProductCode=ES1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4F584-CB6C-4B36-8716-3CE91A815E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5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AD1D6A-24B6-4C24-818E-78755B34D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53CC3-8671-4FE4-A25E-4F5755B5B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191D0-3F4B-4E1E-8C22-92D00F93C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BAA32F-257A-4F8D-908D-334473454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9A7FE4-7D38-492C-9EC8-8B9CB401D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48ECF-7593-4D00-8A48-F1DA813B3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6ACB5-CEAC-4A47-94F7-5A644859C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96FF8-4A68-4658-A6B9-9DC061D62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55929-F173-4299-9F3A-E7EDDBFC3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09731-9769-4D40-9541-56301EBDE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0791-31C2-492A-8182-5C084B4C6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F4B6-AFC3-4202-B317-07D55FA45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E9CBD-8FA2-4AFF-9E73-33AB3976A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9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129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1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1084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rc 1086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5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36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37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38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39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98DFA8-20A8-4AF3-B962-5B089EEE94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blackboard.wcpss.net/webapps/portal/frameset.jsp?tab_id=_1_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mailto:rwalters@wcpss.ne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walters@wcpss.net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219200" y="1295400"/>
            <a:ext cx="7010400" cy="435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Welcome to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Mrs. Walters’ Class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r>
              <a:rPr lang="en-US" dirty="0"/>
              <a:t> Husky Help starts next week.</a:t>
            </a:r>
          </a:p>
          <a:p>
            <a:r>
              <a:rPr lang="en-US" dirty="0"/>
              <a:t> I will be available most every Thursday after school from 2-25-3:30.</a:t>
            </a:r>
          </a:p>
          <a:p>
            <a:r>
              <a:rPr lang="en-US" dirty="0"/>
              <a:t>I will also be available most every morning from 6:45-7:20 except Mondays.</a:t>
            </a:r>
          </a:p>
          <a:p>
            <a:r>
              <a:rPr lang="en-US" dirty="0"/>
              <a:t>Students can also receive help at the Study Buddy Table in the cafeteria each day during all 3 lunches.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5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Typical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8305800" cy="4800600"/>
          </a:xfrm>
        </p:spPr>
        <p:txBody>
          <a:bodyPr/>
          <a:lstStyle/>
          <a:p>
            <a:r>
              <a:rPr lang="en-US" dirty="0"/>
              <a:t>Do Warm-up –</a:t>
            </a:r>
            <a:r>
              <a:rPr lang="en-US" sz="2400" dirty="0"/>
              <a:t>good review for upcoming </a:t>
            </a:r>
            <a:r>
              <a:rPr lang="en-US" sz="2400" dirty="0" err="1"/>
              <a:t>assesments</a:t>
            </a:r>
            <a:endParaRPr lang="en-US" sz="2400" dirty="0"/>
          </a:p>
          <a:p>
            <a:r>
              <a:rPr lang="en-US" dirty="0"/>
              <a:t>Go over Homework Questions</a:t>
            </a:r>
          </a:p>
          <a:p>
            <a:r>
              <a:rPr lang="en-US" dirty="0"/>
              <a:t>Teach the new lesson</a:t>
            </a:r>
          </a:p>
          <a:p>
            <a:r>
              <a:rPr lang="en-US" dirty="0"/>
              <a:t>Practice the new concepts</a:t>
            </a:r>
          </a:p>
          <a:p>
            <a:r>
              <a:rPr lang="en-US" dirty="0"/>
              <a:t>Exit ticket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Materials…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4800600" cy="5334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600" dirty="0"/>
              <a:t>An Open Mind </a:t>
            </a:r>
            <a:r>
              <a:rPr lang="en-US" sz="2000" dirty="0"/>
              <a:t>(Be positive)</a:t>
            </a:r>
            <a:endParaRPr lang="en-US" sz="2600" dirty="0"/>
          </a:p>
          <a:p>
            <a:pPr>
              <a:lnSpc>
                <a:spcPct val="200000"/>
              </a:lnSpc>
            </a:pPr>
            <a:r>
              <a:rPr lang="en-US" sz="2600" dirty="0"/>
              <a:t>PENCILS </a:t>
            </a:r>
          </a:p>
          <a:p>
            <a:pPr>
              <a:lnSpc>
                <a:spcPct val="200000"/>
              </a:lnSpc>
            </a:pPr>
            <a:r>
              <a:rPr lang="en-US" sz="2600" dirty="0"/>
              <a:t>Calculator(</a:t>
            </a:r>
            <a:r>
              <a:rPr lang="en-US" sz="2600" dirty="0">
                <a:latin typeface="Arial Narrow" pitchFamily="34" charset="0"/>
              </a:rPr>
              <a:t>at least scientific</a:t>
            </a:r>
            <a:r>
              <a:rPr lang="en-US" sz="2600" dirty="0"/>
              <a:t>)</a:t>
            </a:r>
          </a:p>
          <a:p>
            <a:pPr>
              <a:lnSpc>
                <a:spcPct val="200000"/>
              </a:lnSpc>
            </a:pPr>
            <a:r>
              <a:rPr lang="en-US" sz="2600" dirty="0"/>
              <a:t>Notebook 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en-US" sz="2600" dirty="0"/>
              <a:t>Homework </a:t>
            </a:r>
            <a:r>
              <a:rPr lang="en-US" sz="2000" dirty="0"/>
              <a:t>(Completed!!)</a:t>
            </a:r>
          </a:p>
        </p:txBody>
      </p:sp>
      <p:pic>
        <p:nvPicPr>
          <p:cNvPr id="7174" name="Picture 6" descr="ti_calc_ti83plu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762000"/>
            <a:ext cx="2921000" cy="5486400"/>
          </a:xfrm>
        </p:spPr>
      </p:pic>
      <p:sp>
        <p:nvSpPr>
          <p:cNvPr id="8" name="Rectangle 7">
            <a:hlinkClick r:id="rId4"/>
          </p:cNvPr>
          <p:cNvSpPr/>
          <p:nvPr/>
        </p:nvSpPr>
        <p:spPr>
          <a:xfrm>
            <a:off x="-228600" y="5715000"/>
            <a:ext cx="9372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waltersmathclasses.weebly.com</a:t>
            </a:r>
            <a:endParaRPr lang="en-U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autoUpdateAnimBg="0" advAuto="100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Walters’ Keys For Success…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38100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GoudyOlSt BT" pitchFamily="18" charset="0"/>
              </a:rPr>
              <a:t>BE ACCOUNTABLE!</a:t>
            </a:r>
            <a:endParaRPr lang="en-US" sz="2400">
              <a:latin typeface="Market" pitchFamily="2" charset="0"/>
            </a:endParaRPr>
          </a:p>
        </p:txBody>
      </p:sp>
      <p:pic>
        <p:nvPicPr>
          <p:cNvPr id="10244" name="Picture 4" descr="j00787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14800"/>
            <a:ext cx="5654675" cy="2357438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57800" y="1828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urlz MT" pitchFamily="82" charset="0"/>
              </a:rPr>
              <a:t>Be On Time!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342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>
                <a:latin typeface="Magneto" pitchFamily="82" charset="0"/>
              </a:rPr>
              <a:t>Be Prepared!</a:t>
            </a:r>
          </a:p>
          <a:p>
            <a:pPr>
              <a:spcBef>
                <a:spcPct val="50000"/>
              </a:spcBef>
            </a:pPr>
            <a:endParaRPr lang="en-US" sz="3200">
              <a:latin typeface="Magneto" pitchFamily="82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105400" y="3106449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highlight>
                  <a:srgbClr val="FFFF00"/>
                </a:highlight>
                <a:latin typeface="Script MT Bold" pitchFamily="66" charset="0"/>
              </a:rPr>
              <a:t>Seek Help!!!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8200" y="37338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Mistral" pitchFamily="66" charset="0"/>
              </a:rPr>
              <a:t>BE A TEAM PLAYER!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4648200"/>
            <a:ext cx="358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Steamer" pitchFamily="2" charset="0"/>
              </a:rPr>
              <a:t>HAVE A GOOD ATTITUDE!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Key:  Communication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848600" cy="3276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Power Parent:  updated weekly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Email:  </a:t>
            </a:r>
            <a:r>
              <a:rPr lang="en-US" sz="2800" dirty="0">
                <a:hlinkClick r:id="rId2"/>
              </a:rPr>
              <a:t>rwalters@wcpss.net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Website:  waltersmathclasses.weebly.com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Remind 101      text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@mathplus17 to 81010.</a:t>
            </a:r>
            <a:r>
              <a:rPr lang="en-US" sz="2800" dirty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6" name="Picture 4" descr="j00787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4800"/>
            <a:ext cx="5654675" cy="2357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762000" y="1828800"/>
            <a:ext cx="7696200" cy="2695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Questions or Comments?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52600" y="46482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HAVE A GREAT NIGHT!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6172200"/>
            <a:ext cx="769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Unless otherwise stated, clickart provided by MS Office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j00788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8600"/>
            <a:ext cx="2562225" cy="304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229600" cy="1524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/>
              <a:t>Honors </a:t>
            </a:r>
            <a:r>
              <a:rPr lang="en-US" smtClean="0"/>
              <a:t> Math Plus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652462"/>
          </a:xfrm>
        </p:spPr>
        <p:txBody>
          <a:bodyPr/>
          <a:lstStyle/>
          <a:p>
            <a:r>
              <a:rPr lang="en-US"/>
              <a:t>A Blueprint For Success…</a:t>
            </a:r>
          </a:p>
        </p:txBody>
      </p:sp>
      <p:sp>
        <p:nvSpPr>
          <p:cNvPr id="205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990600" y="3962400"/>
            <a:ext cx="716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 dirty="0"/>
              <a:t>Mrs. Robbie Walters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200" dirty="0">
                <a:hlinkClick r:id="rId3"/>
              </a:rPr>
              <a:t>rwalters@wcpss.net</a:t>
            </a:r>
            <a:endParaRPr lang="en-US" sz="32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(919) 570-5600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Mrs. Walters</a:t>
            </a:r>
          </a:p>
        </p:txBody>
      </p:sp>
      <p:sp>
        <p:nvSpPr>
          <p:cNvPr id="1229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1"/>
            <a:ext cx="7924800" cy="5153024"/>
          </a:xfrm>
        </p:spPr>
        <p:txBody>
          <a:bodyPr/>
          <a:lstStyle/>
          <a:p>
            <a:r>
              <a:rPr lang="en-US" dirty="0"/>
              <a:t>Native to North Carolina</a:t>
            </a:r>
          </a:p>
          <a:p>
            <a:r>
              <a:rPr lang="en-US" dirty="0"/>
              <a:t>Went to East Carolina University on a teaching scholarship and received a Bachelor of Science in Math </a:t>
            </a:r>
          </a:p>
          <a:p>
            <a:r>
              <a:rPr lang="en-US" dirty="0"/>
              <a:t>Over 20 years of teaching high school</a:t>
            </a:r>
          </a:p>
          <a:p>
            <a:r>
              <a:rPr lang="en-US" dirty="0"/>
              <a:t>Married with 3 children</a:t>
            </a:r>
          </a:p>
          <a:p>
            <a:r>
              <a:rPr lang="en-US" dirty="0"/>
              <a:t>LOVES TEACHING</a:t>
            </a:r>
          </a:p>
          <a:p>
            <a:pPr marL="0" indent="0">
              <a:buNone/>
            </a:pPr>
            <a:r>
              <a:rPr lang="en-US" sz="6600" dirty="0">
                <a:highlight>
                  <a:srgbClr val="FFFF00"/>
                </a:highlight>
                <a:latin typeface="Algerian" panose="04020705040A02060702" pitchFamily="82" charset="0"/>
              </a:rPr>
              <a:t> </a:t>
            </a:r>
            <a:r>
              <a:rPr lang="en-US" sz="66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  <a:latin typeface="Algerian" panose="04020705040A02060702" pitchFamily="82" charset="0"/>
              </a:rPr>
              <a:t>go ARMY !!!!!</a:t>
            </a:r>
          </a:p>
        </p:txBody>
      </p:sp>
      <p:pic>
        <p:nvPicPr>
          <p:cNvPr id="12292" name="Picture 1028" descr="aml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72146"/>
            <a:ext cx="2522538" cy="3328679"/>
          </a:xfrm>
          <a:prstGeom prst="rect">
            <a:avLst/>
          </a:prstGeom>
          <a:noFill/>
        </p:spPr>
      </p:pic>
      <p:sp>
        <p:nvSpPr>
          <p:cNvPr id="12293" name="WordArt 1029"/>
          <p:cNvSpPr>
            <a:spLocks noChangeArrowheads="1" noChangeShapeType="1" noTextEdit="1"/>
          </p:cNvSpPr>
          <p:nvPr/>
        </p:nvSpPr>
        <p:spPr bwMode="auto">
          <a:xfrm>
            <a:off x="5791200" y="381000"/>
            <a:ext cx="2700338" cy="21097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G0 Pirates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latin typeface="Arial Black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j00787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25" y="228600"/>
            <a:ext cx="3317875" cy="220345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Goals…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Book Antiqua" pitchFamily="18" charset="0"/>
                <a:cs typeface="Courier New" pitchFamily="49" charset="0"/>
              </a:rPr>
              <a:t>to MASTER the fundamentals of this course so as to set a </a:t>
            </a:r>
            <a:r>
              <a:rPr lang="en-US" sz="3600" b="1" u="sng" dirty="0">
                <a:solidFill>
                  <a:srgbClr val="FF0000"/>
                </a:solidFill>
                <a:latin typeface="Book Antiqua" pitchFamily="18" charset="0"/>
                <a:cs typeface="Courier New" pitchFamily="49" charset="0"/>
              </a:rPr>
              <a:t>good foundation </a:t>
            </a:r>
            <a:r>
              <a:rPr lang="en-US" sz="3600" dirty="0">
                <a:latin typeface="Book Antiqua" pitchFamily="18" charset="0"/>
                <a:cs typeface="Courier New" pitchFamily="49" charset="0"/>
              </a:rPr>
              <a:t>for college-track mathematics courses</a:t>
            </a:r>
            <a:r>
              <a:rPr lang="en-US" sz="3600" dirty="0">
                <a:latin typeface="Book Antiqua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dirty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 dirty="0">
                <a:latin typeface="Book Antiqua" pitchFamily="18" charset="0"/>
              </a:rPr>
              <a:t>To see how mathematics is useful for solving problems in real life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95400"/>
          </a:xfrm>
        </p:spPr>
        <p:txBody>
          <a:bodyPr/>
          <a:lstStyle/>
          <a:p>
            <a:r>
              <a:rPr lang="en-US" dirty="0"/>
              <a:t>Math Sequence….4 credits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763000" cy="56388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…..Math 1(</a:t>
            </a:r>
            <a:r>
              <a:rPr lang="en-US" sz="2000" dirty="0">
                <a:solidFill>
                  <a:srgbClr val="FF0000"/>
                </a:solidFill>
              </a:rPr>
              <a:t>math credit)- SHOULD HAVE THIS CREDIT!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…..Math 2</a:t>
            </a:r>
            <a:r>
              <a:rPr lang="en-US" sz="2000" dirty="0"/>
              <a:t>(</a:t>
            </a:r>
            <a:r>
              <a:rPr lang="en-US" sz="1600" dirty="0"/>
              <a:t>Most will take either Honors or Academic Math 2 next semester)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……Math 3 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….. Advanced Functions,  H. Pre-Calculus, or ECM would follow.</a:t>
            </a:r>
          </a:p>
          <a:p>
            <a:r>
              <a:rPr lang="en-US" dirty="0"/>
              <a:t>ICM, AP Calculus AB, AP Calculus AB and BC, and AP Statistics are additional courses.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400" dirty="0"/>
              <a:t>Colleges and Universities like for students to take a math every year.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914400"/>
          </a:xfrm>
        </p:spPr>
        <p:txBody>
          <a:bodyPr/>
          <a:lstStyle/>
          <a:p>
            <a:r>
              <a:rPr lang="en-US" dirty="0"/>
              <a:t>Grading…HONORS MATH PLUS 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4648200" cy="5791200"/>
          </a:xfrm>
        </p:spPr>
        <p:txBody>
          <a:bodyPr/>
          <a:lstStyle/>
          <a:p>
            <a:r>
              <a:rPr lang="en-US" sz="2800" dirty="0"/>
              <a:t>Major Assessments:  60%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000" dirty="0"/>
              <a:t>Tests….usually 1 per unit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r>
              <a:rPr lang="en-US" sz="2800" dirty="0"/>
              <a:t>Minor Assessments:  30%</a:t>
            </a:r>
          </a:p>
          <a:p>
            <a:pPr>
              <a:buNone/>
            </a:pPr>
            <a:r>
              <a:rPr lang="en-US" sz="2800" dirty="0"/>
              <a:t>    </a:t>
            </a:r>
            <a:r>
              <a:rPr lang="en-US" sz="2000" dirty="0"/>
              <a:t>Quizzes….at least 1 per unit</a:t>
            </a:r>
          </a:p>
          <a:p>
            <a:pPr>
              <a:buNone/>
            </a:pPr>
            <a:r>
              <a:rPr lang="en-US" sz="2000" dirty="0"/>
              <a:t>     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b="1" dirty="0">
                <a:solidFill>
                  <a:srgbClr val="FF0000"/>
                </a:solidFill>
              </a:rPr>
              <a:t>HOMEWORK:  10%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1800" dirty="0">
                <a:solidFill>
                  <a:srgbClr val="FF0000"/>
                </a:solidFill>
              </a:rPr>
              <a:t>EVERY night!</a:t>
            </a:r>
          </a:p>
          <a:p>
            <a:pPr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</a:rPr>
              <a:t>     Must show ALL work using good format to get credit!!!</a:t>
            </a:r>
          </a:p>
        </p:txBody>
      </p:sp>
      <p:pic>
        <p:nvPicPr>
          <p:cNvPr id="1031" name="Picture 7" descr="j00788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1981200"/>
            <a:ext cx="4171950" cy="3562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and Final Grade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8486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Final EXAM is a Teacher made Final Exam.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Quarter 40%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40%</a:t>
            </a:r>
          </a:p>
          <a:p>
            <a:r>
              <a:rPr lang="en-US" dirty="0"/>
              <a:t>Final Exam  20%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HHS RETEST POLICY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447800"/>
            <a:ext cx="8001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Retests will be given for every test except for the Final Exam.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retest grade will replace the original test grade but cannot exceed a 90.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Format may be different.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Students need to attend remediation before retest.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Must take retest on the date set by teacher.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Replacement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8486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Quiz grades are replaced with the test grade if the grade on the </a:t>
            </a:r>
            <a:r>
              <a:rPr lang="en-US" dirty="0">
                <a:solidFill>
                  <a:srgbClr val="FF0000"/>
                </a:solidFill>
              </a:rPr>
              <a:t>original</a:t>
            </a:r>
            <a:r>
              <a:rPr lang="en-US" dirty="0"/>
              <a:t> test is higher. 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3206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4140</TotalTime>
  <Words>464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5" baseType="lpstr">
      <vt:lpstr>Algerian</vt:lpstr>
      <vt:lpstr>Arial</vt:lpstr>
      <vt:lpstr>Arial Black</vt:lpstr>
      <vt:lpstr>Arial Narrow</vt:lpstr>
      <vt:lpstr>Book Antiqua</vt:lpstr>
      <vt:lpstr>Calibri</vt:lpstr>
      <vt:lpstr>Comic Sans MS</vt:lpstr>
      <vt:lpstr>Courier New</vt:lpstr>
      <vt:lpstr>Curlz MT</vt:lpstr>
      <vt:lpstr>GoudyOlSt BT</vt:lpstr>
      <vt:lpstr>Impact</vt:lpstr>
      <vt:lpstr>Magneto</vt:lpstr>
      <vt:lpstr>Market</vt:lpstr>
      <vt:lpstr>Mistral</vt:lpstr>
      <vt:lpstr>Script MT Bold</vt:lpstr>
      <vt:lpstr>Steamer</vt:lpstr>
      <vt:lpstr>Tahoma</vt:lpstr>
      <vt:lpstr>Times New Roman</vt:lpstr>
      <vt:lpstr>Wingdings</vt:lpstr>
      <vt:lpstr>Blueprint</vt:lpstr>
      <vt:lpstr>PowerPoint Presentation</vt:lpstr>
      <vt:lpstr>  Honors  Math Plus     </vt:lpstr>
      <vt:lpstr>About Mrs. Walters</vt:lpstr>
      <vt:lpstr>Goals…</vt:lpstr>
      <vt:lpstr>Math Sequence….4 credits needed</vt:lpstr>
      <vt:lpstr>Grading…HONORS MATH PLUS </vt:lpstr>
      <vt:lpstr>EXAM and Final Grade</vt:lpstr>
      <vt:lpstr>HHS RETEST POLICY</vt:lpstr>
      <vt:lpstr>Quiz Replacement</vt:lpstr>
      <vt:lpstr>Extra Help</vt:lpstr>
      <vt:lpstr>A Typical Day</vt:lpstr>
      <vt:lpstr>Materials…</vt:lpstr>
      <vt:lpstr>Walters’ Keys For Success…</vt:lpstr>
      <vt:lpstr>Final Key:  Communication</vt:lpstr>
      <vt:lpstr>PowerPoint Presentation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II</dc:title>
  <dc:creator>Lab User</dc:creator>
  <cp:lastModifiedBy>rwalters</cp:lastModifiedBy>
  <cp:revision>82</cp:revision>
  <dcterms:created xsi:type="dcterms:W3CDTF">2003-06-12T14:04:30Z</dcterms:created>
  <dcterms:modified xsi:type="dcterms:W3CDTF">2017-09-13T15:17:16Z</dcterms:modified>
</cp:coreProperties>
</file>