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66" r:id="rId2"/>
    <p:sldId id="256" r:id="rId3"/>
    <p:sldId id="265" r:id="rId4"/>
    <p:sldId id="257" r:id="rId5"/>
    <p:sldId id="274" r:id="rId6"/>
    <p:sldId id="272" r:id="rId7"/>
    <p:sldId id="258" r:id="rId8"/>
    <p:sldId id="270" r:id="rId9"/>
    <p:sldId id="271" r:id="rId10"/>
    <p:sldId id="269" r:id="rId11"/>
    <p:sldId id="260" r:id="rId12"/>
    <p:sldId id="263" r:id="rId13"/>
    <p:sldId id="264" r:id="rId14"/>
    <p:sldId id="262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01" autoAdjust="0"/>
    <p:restoredTop sz="94684" autoAdjust="0"/>
  </p:normalViewPr>
  <p:slideViewPr>
    <p:cSldViewPr>
      <p:cViewPr varScale="1">
        <p:scale>
          <a:sx n="81" d="100"/>
          <a:sy n="81" d="100"/>
        </p:scale>
        <p:origin x="8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6078D-F3AE-4FDD-BA44-6F49C4B31544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4F584-CB6C-4B36-8716-3CE91A815E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5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" charset="0"/>
                <a:cs typeface="Arial" charset="0"/>
              </a:rPr>
              <a:t>Calculator Graphic provided by www.engineersupply.com/catalog/ 10Expand.asp?ProductCode=ES1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4F584-CB6C-4B36-8716-3CE91A815E8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98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01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3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53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54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4155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59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4160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1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2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8AD1D6A-24B6-4C24-818E-78755B34D7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53CC3-8671-4FE4-A25E-4F5755B5B1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191D0-3F4B-4E1E-8C22-92D00F93C9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BAA32F-257A-4F8D-908D-334473454C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29A7FE4-7D38-492C-9EC8-8B9CB401DD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48ECF-7593-4D00-8A48-F1DA813B3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6ACB5-CEAC-4A47-94F7-5A644859C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96FF8-4A68-4658-A6B9-9DC061D624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55929-F173-4299-9F3A-E7EDDBFC38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09731-9769-4D40-9541-56301EBDEA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80791-31C2-492A-8182-5C084B4C6D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FF4B6-AFC3-4202-B317-07D55FA45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E9CBD-8FA2-4AFF-9E73-33AB3976A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75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076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077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8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9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0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1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2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3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4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5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6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7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8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9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0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1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3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4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5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6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7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8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99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100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1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2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3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4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5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6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7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8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9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0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1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2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3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4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5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6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7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8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9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0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1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2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3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4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5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6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7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8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129" name="Rectangle 1081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" name="Line 1082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31" name="Group 1083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132" name="Line 1084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" name="Line 1085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" name="Arc 1086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35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36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37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138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139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98DFA8-20A8-4AF3-B962-5B089EEE94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hyperlink" Target="mailto:rwalters@wcpss.ne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walters@wcpss.net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1219200" y="1295400"/>
            <a:ext cx="7010400" cy="4357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Welcome to </a:t>
            </a:r>
          </a:p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Mrs. Walters’ Class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Typical 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6324600" cy="4114800"/>
          </a:xfrm>
        </p:spPr>
        <p:txBody>
          <a:bodyPr/>
          <a:lstStyle/>
          <a:p>
            <a:r>
              <a:rPr lang="en-US" dirty="0" smtClean="0"/>
              <a:t>Do Warm-up </a:t>
            </a:r>
            <a:r>
              <a:rPr lang="en-US" sz="1200" dirty="0" smtClean="0"/>
              <a:t>(a good review for upcoming assessments)</a:t>
            </a:r>
            <a:r>
              <a:rPr lang="en-US" dirty="0" smtClean="0"/>
              <a:t> </a:t>
            </a:r>
          </a:p>
          <a:p>
            <a:r>
              <a:rPr lang="en-US" dirty="0" smtClean="0"/>
              <a:t>Go over Homework Questions</a:t>
            </a:r>
          </a:p>
          <a:p>
            <a:r>
              <a:rPr lang="en-US" dirty="0" smtClean="0"/>
              <a:t>Teach the new lesson</a:t>
            </a:r>
          </a:p>
          <a:p>
            <a:r>
              <a:rPr lang="en-US" dirty="0" smtClean="0"/>
              <a:t>Practice the new concepts</a:t>
            </a:r>
          </a:p>
          <a:p>
            <a:r>
              <a:rPr lang="en-US" dirty="0" smtClean="0"/>
              <a:t>Exit ticket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Materials…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371600"/>
            <a:ext cx="4800600" cy="53340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600" dirty="0"/>
              <a:t>An Open Mind </a:t>
            </a:r>
            <a:r>
              <a:rPr lang="en-US" sz="2000" dirty="0"/>
              <a:t>(Be positive)</a:t>
            </a:r>
            <a:endParaRPr lang="en-US" sz="2600" dirty="0"/>
          </a:p>
          <a:p>
            <a:pPr>
              <a:lnSpc>
                <a:spcPct val="200000"/>
              </a:lnSpc>
            </a:pPr>
            <a:r>
              <a:rPr lang="en-US" sz="2600" dirty="0"/>
              <a:t>PENCILS </a:t>
            </a:r>
          </a:p>
          <a:p>
            <a:pPr>
              <a:lnSpc>
                <a:spcPct val="200000"/>
              </a:lnSpc>
            </a:pPr>
            <a:r>
              <a:rPr lang="en-US" sz="2600" dirty="0" smtClean="0"/>
              <a:t>Calculator(</a:t>
            </a:r>
            <a:r>
              <a:rPr lang="en-US" sz="2600" dirty="0" smtClean="0">
                <a:latin typeface="Arial Narrow" pitchFamily="34" charset="0"/>
              </a:rPr>
              <a:t>at least scientific</a:t>
            </a:r>
            <a:r>
              <a:rPr lang="en-US" sz="2600" dirty="0" smtClean="0"/>
              <a:t>)</a:t>
            </a:r>
            <a:endParaRPr lang="en-US" sz="2600" dirty="0"/>
          </a:p>
          <a:p>
            <a:pPr>
              <a:lnSpc>
                <a:spcPct val="200000"/>
              </a:lnSpc>
            </a:pPr>
            <a:r>
              <a:rPr lang="en-US" sz="2600" dirty="0"/>
              <a:t>Notebook </a:t>
            </a:r>
            <a:endParaRPr lang="en-US" sz="2000" dirty="0"/>
          </a:p>
          <a:p>
            <a:pPr>
              <a:lnSpc>
                <a:spcPct val="200000"/>
              </a:lnSpc>
            </a:pPr>
            <a:r>
              <a:rPr lang="en-US" sz="2600" dirty="0" smtClean="0"/>
              <a:t>Homework </a:t>
            </a:r>
            <a:r>
              <a:rPr lang="en-US" sz="2000" dirty="0"/>
              <a:t>(Completed</a:t>
            </a:r>
            <a:r>
              <a:rPr lang="en-US" sz="2000" dirty="0" smtClean="0"/>
              <a:t>!!)</a:t>
            </a:r>
          </a:p>
        </p:txBody>
      </p:sp>
      <p:pic>
        <p:nvPicPr>
          <p:cNvPr id="7174" name="Picture 6" descr="ti_calc_ti83plu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0" y="762000"/>
            <a:ext cx="2921000" cy="5486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 autoUpdateAnimBg="0" advAuto="1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Walters’ Keys </a:t>
            </a:r>
            <a:r>
              <a:rPr lang="en-US" dirty="0"/>
              <a:t>For Success…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828800"/>
            <a:ext cx="3810000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latin typeface="GoudyOlSt BT" pitchFamily="18" charset="0"/>
              </a:rPr>
              <a:t>BE ACCOUNTABLE!</a:t>
            </a:r>
            <a:endParaRPr lang="en-US" sz="2400">
              <a:latin typeface="Market" pitchFamily="2" charset="0"/>
            </a:endParaRPr>
          </a:p>
        </p:txBody>
      </p:sp>
      <p:pic>
        <p:nvPicPr>
          <p:cNvPr id="10244" name="Picture 4" descr="j00787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114800"/>
            <a:ext cx="5654675" cy="2357438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257800" y="18288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urlz MT" pitchFamily="82" charset="0"/>
              </a:rPr>
              <a:t>Be On Time!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5800" y="2743200"/>
            <a:ext cx="342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3200">
                <a:latin typeface="Magneto" pitchFamily="82" charset="0"/>
              </a:rPr>
              <a:t>Be Prepared!</a:t>
            </a:r>
          </a:p>
          <a:p>
            <a:pPr>
              <a:spcBef>
                <a:spcPct val="50000"/>
              </a:spcBef>
            </a:pPr>
            <a:endParaRPr lang="en-US" sz="3200">
              <a:latin typeface="Magneto" pitchFamily="82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876800" y="2667000"/>
            <a:ext cx="327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Script MT Bold" pitchFamily="66" charset="0"/>
              </a:rPr>
              <a:t>Seek Help!!!</a:t>
            </a:r>
            <a:endParaRPr lang="en-US" sz="3200" dirty="0">
              <a:latin typeface="Script MT Bold" pitchFamily="66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38200" y="3733800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Mistral" pitchFamily="66" charset="0"/>
              </a:rPr>
              <a:t>BE A TEAM PLAYER!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85800" y="4648200"/>
            <a:ext cx="3581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Steamer" pitchFamily="2" charset="0"/>
              </a:rPr>
              <a:t>HAVE A GOOD ATTITUDE!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 advAuto="1000"/>
      <p:bldP spid="10245" grpId="0" autoUpdateAnimBg="0"/>
      <p:bldP spid="10246" grpId="0" autoUpdateAnimBg="0"/>
      <p:bldP spid="10247" grpId="0" autoUpdateAnimBg="0"/>
      <p:bldP spid="10248" grpId="0" autoUpdateAnimBg="0"/>
      <p:bldP spid="1024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Key:  Communication</a:t>
            </a:r>
            <a:endParaRPr lang="en-US" dirty="0"/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848600" cy="3276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Power Parent:  updated weekly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Email:  </a:t>
            </a:r>
            <a:r>
              <a:rPr lang="en-US" sz="2800" dirty="0" smtClean="0">
                <a:hlinkClick r:id="rId2"/>
              </a:rPr>
              <a:t>rwalters@wcpss.net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Remind 101  Text to 81010        </a:t>
            </a:r>
            <a:r>
              <a:rPr lang="en-US" sz="2800" dirty="0" smtClean="0"/>
              <a:t>@beca2eK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/>
              <a:t>w</a:t>
            </a:r>
            <a:r>
              <a:rPr lang="en-US" sz="2800" dirty="0" smtClean="0"/>
              <a:t>altersmathclasses.weebly.com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n-US" sz="2800" dirty="0"/>
          </a:p>
        </p:txBody>
      </p:sp>
      <p:pic>
        <p:nvPicPr>
          <p:cNvPr id="6" name="Picture 4" descr="j00787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114800"/>
            <a:ext cx="5654675" cy="2357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762000" y="1828800"/>
            <a:ext cx="7696200" cy="26955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Questions or Comments?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752600" y="4648200"/>
            <a:ext cx="579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HAVE A GREAT NIGHT!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5800" y="6172200"/>
            <a:ext cx="7696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Unless otherwise stated, clickart provided by MS Office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j00788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28600"/>
            <a:ext cx="2562225" cy="304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8229600" cy="1524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HONORS Math </a:t>
            </a:r>
            <a:r>
              <a:rPr lang="en-US" dirty="0"/>
              <a:t>2</a:t>
            </a:r>
            <a:br>
              <a:rPr lang="en-US" dirty="0"/>
            </a:br>
            <a:endParaRPr lang="en-US" dirty="0"/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652462"/>
          </a:xfrm>
        </p:spPr>
        <p:txBody>
          <a:bodyPr/>
          <a:lstStyle/>
          <a:p>
            <a:r>
              <a:rPr lang="en-US"/>
              <a:t>A Blueprint For Success…</a:t>
            </a:r>
          </a:p>
        </p:txBody>
      </p:sp>
      <p:sp>
        <p:nvSpPr>
          <p:cNvPr id="2052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990600" y="3962400"/>
            <a:ext cx="7162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3200" dirty="0"/>
              <a:t>Mrs. </a:t>
            </a:r>
            <a:r>
              <a:rPr lang="en-US" sz="3200" dirty="0" smtClean="0"/>
              <a:t>Robbie Walters</a:t>
            </a:r>
            <a:endParaRPr lang="en-US" sz="3200" dirty="0"/>
          </a:p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3200" dirty="0" smtClean="0">
                <a:hlinkClick r:id="rId3"/>
              </a:rPr>
              <a:t>rwalters@wcpss.net</a:t>
            </a:r>
            <a:endParaRPr lang="en-US" sz="3200" dirty="0"/>
          </a:p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 dirty="0" smtClean="0"/>
              <a:t>(</a:t>
            </a:r>
            <a:r>
              <a:rPr lang="en-US" sz="2000" dirty="0"/>
              <a:t>919) </a:t>
            </a:r>
            <a:r>
              <a:rPr lang="en-US" sz="2000" dirty="0" smtClean="0"/>
              <a:t>570-5600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</a:t>
            </a:r>
            <a:r>
              <a:rPr lang="en-US" dirty="0" smtClean="0"/>
              <a:t>Mrs. Walters</a:t>
            </a:r>
            <a:endParaRPr lang="en-US" dirty="0"/>
          </a:p>
        </p:txBody>
      </p:sp>
      <p:sp>
        <p:nvSpPr>
          <p:cNvPr id="1229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924800" cy="4724400"/>
          </a:xfrm>
        </p:spPr>
        <p:txBody>
          <a:bodyPr/>
          <a:lstStyle/>
          <a:p>
            <a:r>
              <a:rPr lang="en-US" dirty="0" smtClean="0"/>
              <a:t>Native to North Carolina</a:t>
            </a:r>
            <a:endParaRPr lang="en-US" dirty="0"/>
          </a:p>
          <a:p>
            <a:r>
              <a:rPr lang="en-US" dirty="0" smtClean="0"/>
              <a:t>Went to East Carolina University on a teaching scholarship and received a Bachelor of Science in Math </a:t>
            </a:r>
            <a:endParaRPr lang="en-US" dirty="0"/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year of teaching high school</a:t>
            </a:r>
          </a:p>
          <a:p>
            <a:r>
              <a:rPr lang="en-US" dirty="0" smtClean="0"/>
              <a:t>Married with 3 children</a:t>
            </a:r>
          </a:p>
          <a:p>
            <a:r>
              <a:rPr lang="en-US" dirty="0" smtClean="0"/>
              <a:t>LOVES TEACHING</a:t>
            </a:r>
          </a:p>
          <a:p>
            <a:endParaRPr lang="en-US" dirty="0"/>
          </a:p>
        </p:txBody>
      </p:sp>
      <p:pic>
        <p:nvPicPr>
          <p:cNvPr id="12292" name="Picture 1028" descr="amlo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272146"/>
            <a:ext cx="2522538" cy="3328679"/>
          </a:xfrm>
          <a:prstGeom prst="rect">
            <a:avLst/>
          </a:prstGeom>
          <a:noFill/>
        </p:spPr>
      </p:pic>
      <p:sp>
        <p:nvSpPr>
          <p:cNvPr id="12293" name="WordArt 1029"/>
          <p:cNvSpPr>
            <a:spLocks noChangeArrowheads="1" noChangeShapeType="1" noTextEdit="1"/>
          </p:cNvSpPr>
          <p:nvPr/>
        </p:nvSpPr>
        <p:spPr bwMode="auto">
          <a:xfrm>
            <a:off x="5791200" y="381000"/>
            <a:ext cx="2700338" cy="21097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G0 Pirates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latin typeface="Arial Black"/>
              </a:rPr>
              <a:t>!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2">
                  <a:lumMod val="75000"/>
                </a:schemeClr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j00787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6125" y="228600"/>
            <a:ext cx="3317875" cy="220345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Goals…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467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>
                <a:latin typeface="Book Antiqua" pitchFamily="18" charset="0"/>
                <a:cs typeface="Courier New" pitchFamily="49" charset="0"/>
              </a:rPr>
              <a:t>to MASTER the fundamentals of </a:t>
            </a:r>
            <a:r>
              <a:rPr lang="en-US" sz="3600" dirty="0" smtClean="0">
                <a:latin typeface="Book Antiqua" pitchFamily="18" charset="0"/>
                <a:cs typeface="Courier New" pitchFamily="49" charset="0"/>
              </a:rPr>
              <a:t>this course </a:t>
            </a:r>
            <a:r>
              <a:rPr lang="en-US" sz="3600" dirty="0">
                <a:latin typeface="Book Antiqua" pitchFamily="18" charset="0"/>
                <a:cs typeface="Courier New" pitchFamily="49" charset="0"/>
              </a:rPr>
              <a:t>so as to set a good foundation for college-track mathematics </a:t>
            </a:r>
            <a:r>
              <a:rPr lang="en-US" sz="3600" dirty="0" smtClean="0">
                <a:latin typeface="Book Antiqua" pitchFamily="18" charset="0"/>
                <a:cs typeface="Courier New" pitchFamily="49" charset="0"/>
              </a:rPr>
              <a:t>courses</a:t>
            </a:r>
            <a:r>
              <a:rPr lang="en-US" sz="3600" dirty="0" smtClean="0">
                <a:latin typeface="Book Antiqua" pitchFamily="18" charset="0"/>
              </a:rPr>
              <a:t> </a:t>
            </a:r>
            <a:endParaRPr lang="en-US" sz="3600" dirty="0">
              <a:latin typeface="Book Antiqua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en-US" sz="3600" dirty="0"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600" dirty="0" smtClean="0">
                <a:latin typeface="Book Antiqua" pitchFamily="18" charset="0"/>
              </a:rPr>
              <a:t>To see how mathematics is useful for solving problems in real life </a:t>
            </a:r>
            <a:endParaRPr lang="en-US" sz="36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295400"/>
          </a:xfrm>
        </p:spPr>
        <p:txBody>
          <a:bodyPr/>
          <a:lstStyle/>
          <a:p>
            <a:r>
              <a:rPr lang="en-US" dirty="0" smtClean="0"/>
              <a:t>Math Sequence….4 credits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486400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…..Math 1 </a:t>
            </a:r>
            <a:r>
              <a:rPr lang="en-US" sz="2000" dirty="0" smtClean="0"/>
              <a:t>(Already completed)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…..Math 2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…..Math 3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…..Pre-Calculus</a:t>
            </a:r>
            <a:r>
              <a:rPr lang="en-US" dirty="0"/>
              <a:t> </a:t>
            </a:r>
            <a:r>
              <a:rPr lang="en-US" dirty="0" smtClean="0"/>
              <a:t>and Advanced Functions, </a:t>
            </a:r>
          </a:p>
          <a:p>
            <a:r>
              <a:rPr lang="en-US" dirty="0" smtClean="0"/>
              <a:t>ECM, ICM, AP Calculus, and AP Statistics are additional courses.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18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MATH 2 TOPICS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Quadratics</a:t>
            </a:r>
          </a:p>
          <a:p>
            <a:r>
              <a:rPr lang="en-US" dirty="0" smtClean="0"/>
              <a:t>Transformations </a:t>
            </a:r>
          </a:p>
          <a:p>
            <a:r>
              <a:rPr lang="en-US" dirty="0" smtClean="0"/>
              <a:t>Congruent and Similar Triangles</a:t>
            </a:r>
          </a:p>
          <a:p>
            <a:r>
              <a:rPr lang="en-US" dirty="0" smtClean="0"/>
              <a:t>Graphing and learning </a:t>
            </a:r>
            <a:r>
              <a:rPr lang="en-US" dirty="0" smtClean="0"/>
              <a:t>properties of</a:t>
            </a:r>
            <a:r>
              <a:rPr lang="en-US" dirty="0" smtClean="0"/>
              <a:t> </a:t>
            </a:r>
            <a:r>
              <a:rPr lang="en-US" dirty="0" smtClean="0"/>
              <a:t>different functions</a:t>
            </a:r>
          </a:p>
          <a:p>
            <a:r>
              <a:rPr lang="en-US" dirty="0" smtClean="0"/>
              <a:t>Trigonometry</a:t>
            </a:r>
          </a:p>
          <a:p>
            <a:r>
              <a:rPr lang="en-US" dirty="0" smtClean="0"/>
              <a:t>Probability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8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914400"/>
          </a:xfrm>
        </p:spPr>
        <p:txBody>
          <a:bodyPr/>
          <a:lstStyle/>
          <a:p>
            <a:r>
              <a:rPr lang="en-US" dirty="0"/>
              <a:t>Grading…Honors </a:t>
            </a:r>
            <a:r>
              <a:rPr lang="en-US" dirty="0" smtClean="0"/>
              <a:t>Math 2</a:t>
            </a:r>
            <a:endParaRPr lang="en-US" dirty="0"/>
          </a:p>
        </p:txBody>
      </p:sp>
      <p:sp>
        <p:nvSpPr>
          <p:cNvPr id="1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066800"/>
            <a:ext cx="4648200" cy="5791200"/>
          </a:xfrm>
        </p:spPr>
        <p:txBody>
          <a:bodyPr/>
          <a:lstStyle/>
          <a:p>
            <a:r>
              <a:rPr lang="en-US" sz="2800" dirty="0" smtClean="0"/>
              <a:t>Major Assessments:  </a:t>
            </a:r>
            <a:r>
              <a:rPr lang="en-US" sz="2800" dirty="0"/>
              <a:t>60%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000" dirty="0" smtClean="0"/>
              <a:t>Tests….usually 1 per unit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     Projects…usually 1 per quarter that fits into this category</a:t>
            </a:r>
          </a:p>
          <a:p>
            <a:r>
              <a:rPr lang="en-US" sz="2800" dirty="0" smtClean="0"/>
              <a:t>Minor Assessments:  30%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000" dirty="0" smtClean="0"/>
              <a:t>Quizzes….at least 1 per unit</a:t>
            </a:r>
          </a:p>
          <a:p>
            <a:pPr>
              <a:buNone/>
            </a:pPr>
            <a:r>
              <a:rPr lang="en-US" sz="2000" dirty="0" smtClean="0"/>
              <a:t>      Projects….usually 1 per </a:t>
            </a:r>
            <a:r>
              <a:rPr lang="en-US" sz="2000" smtClean="0"/>
              <a:t>quarter that </a:t>
            </a:r>
            <a:r>
              <a:rPr lang="en-US" sz="2000" dirty="0" smtClean="0"/>
              <a:t>fits into this category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HOMEWORK:  10%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000" dirty="0">
                <a:solidFill>
                  <a:srgbClr val="FF0000"/>
                </a:solidFill>
              </a:rPr>
              <a:t>EVERY night!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031" name="Picture 7" descr="j00788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2050" y="1981200"/>
            <a:ext cx="4171950" cy="3562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848600" cy="4114800"/>
          </a:xfrm>
        </p:spPr>
        <p:txBody>
          <a:bodyPr/>
          <a:lstStyle/>
          <a:p>
            <a:r>
              <a:rPr lang="en-US" dirty="0" smtClean="0"/>
              <a:t>Final EXAM is a teacher made Final Exam.  It will count 20% of the final course grade!!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HHS RETEST POLICY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447800"/>
            <a:ext cx="80010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All students can take retests.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Format may be different from original test.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Must attend remediation before retest and complete all corrections from the original test.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Must have completed </a:t>
            </a:r>
            <a:r>
              <a:rPr lang="en-US" b="1" u="sng" dirty="0" smtClean="0"/>
              <a:t>all</a:t>
            </a:r>
            <a:r>
              <a:rPr lang="en-US" dirty="0" smtClean="0"/>
              <a:t> homework for the unit.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Must take retest on the date set by teacher.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3995</TotalTime>
  <Words>354</Words>
  <Application>Microsoft Office PowerPoint</Application>
  <PresentationFormat>On-screen Show (4:3)</PresentationFormat>
  <Paragraphs>78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31" baseType="lpstr">
      <vt:lpstr>Arial</vt:lpstr>
      <vt:lpstr>Arial Black</vt:lpstr>
      <vt:lpstr>Arial Narrow</vt:lpstr>
      <vt:lpstr>Book Antiqua</vt:lpstr>
      <vt:lpstr>Calibri</vt:lpstr>
      <vt:lpstr>Courier New</vt:lpstr>
      <vt:lpstr>Curlz MT</vt:lpstr>
      <vt:lpstr>GoudyOlSt BT</vt:lpstr>
      <vt:lpstr>Impact</vt:lpstr>
      <vt:lpstr>Magneto</vt:lpstr>
      <vt:lpstr>Market</vt:lpstr>
      <vt:lpstr>Mistral</vt:lpstr>
      <vt:lpstr>Script MT Bold</vt:lpstr>
      <vt:lpstr>Steamer</vt:lpstr>
      <vt:lpstr>Tahoma</vt:lpstr>
      <vt:lpstr>Wingdings</vt:lpstr>
      <vt:lpstr>Blueprint</vt:lpstr>
      <vt:lpstr>PowerPoint Presentation</vt:lpstr>
      <vt:lpstr> HONORS Math 2 </vt:lpstr>
      <vt:lpstr>About Mrs. Walters</vt:lpstr>
      <vt:lpstr>Goals…</vt:lpstr>
      <vt:lpstr>Math Sequence….4 credits needed</vt:lpstr>
      <vt:lpstr>MATH 2 TOPICS</vt:lpstr>
      <vt:lpstr>Grading…Honors Math 2</vt:lpstr>
      <vt:lpstr>EXAMS</vt:lpstr>
      <vt:lpstr>HHS RETEST POLICY</vt:lpstr>
      <vt:lpstr>A Typical Day</vt:lpstr>
      <vt:lpstr>Materials…</vt:lpstr>
      <vt:lpstr>Walters’ Keys For Success…</vt:lpstr>
      <vt:lpstr>Final Key:  Communication</vt:lpstr>
      <vt:lpstr>PowerPoint Presentation</vt:lpstr>
    </vt:vector>
  </TitlesOfParts>
  <Company>WCPSS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II</dc:title>
  <dc:creator>Lab User</dc:creator>
  <cp:lastModifiedBy>rwalters</cp:lastModifiedBy>
  <cp:revision>70</cp:revision>
  <dcterms:created xsi:type="dcterms:W3CDTF">2003-06-12T14:04:30Z</dcterms:created>
  <dcterms:modified xsi:type="dcterms:W3CDTF">2016-02-01T13:15:50Z</dcterms:modified>
</cp:coreProperties>
</file>